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0" r:id="rId2"/>
    <p:sldId id="271" r:id="rId3"/>
    <p:sldId id="274" r:id="rId4"/>
    <p:sldId id="301" r:id="rId5"/>
    <p:sldId id="326" r:id="rId6"/>
    <p:sldId id="310" r:id="rId7"/>
    <p:sldId id="312" r:id="rId8"/>
    <p:sldId id="332" r:id="rId9"/>
    <p:sldId id="313" r:id="rId10"/>
    <p:sldId id="314" r:id="rId11"/>
    <p:sldId id="321" r:id="rId12"/>
    <p:sldId id="317" r:id="rId13"/>
    <p:sldId id="339" r:id="rId14"/>
    <p:sldId id="338" r:id="rId15"/>
    <p:sldId id="331" r:id="rId16"/>
    <p:sldId id="318" r:id="rId17"/>
    <p:sldId id="335" r:id="rId18"/>
    <p:sldId id="336" r:id="rId19"/>
    <p:sldId id="275" r:id="rId20"/>
    <p:sldId id="316" r:id="rId21"/>
    <p:sldId id="322" r:id="rId22"/>
    <p:sldId id="340" r:id="rId23"/>
    <p:sldId id="341" r:id="rId24"/>
    <p:sldId id="342" r:id="rId25"/>
    <p:sldId id="343" r:id="rId26"/>
    <p:sldId id="337" r:id="rId27"/>
    <p:sldId id="328" r:id="rId28"/>
    <p:sldId id="330" r:id="rId29"/>
    <p:sldId id="329" r:id="rId30"/>
    <p:sldId id="334" r:id="rId31"/>
    <p:sldId id="266" r:id="rId32"/>
  </p:sldIdLst>
  <p:sldSz cx="12192000" cy="6858000"/>
  <p:notesSz cx="6858000" cy="9144000"/>
  <p:embeddedFontLst>
    <p:embeddedFont>
      <p:font typeface="마루 부리 Beta" panose="020B0600000101010101" pitchFamily="50" charset="-127"/>
      <p:regular r:id="rId33"/>
    </p:embeddedFont>
    <p:embeddedFont>
      <p:font typeface="마루 부리 중간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F52B"/>
    <a:srgbClr val="21345C"/>
    <a:srgbClr val="1C2244"/>
    <a:srgbClr val="2A345C"/>
    <a:srgbClr val="F1ECE6"/>
    <a:srgbClr val="0F1225"/>
    <a:srgbClr val="6D8CAC"/>
    <a:srgbClr val="326393"/>
    <a:srgbClr val="C9CACF"/>
    <a:srgbClr val="CAB5B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50" d="100"/>
          <a:sy n="150" d="100"/>
        </p:scale>
        <p:origin x="20" y="3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제주숙소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Sheet1!$A$2:$A$70</c:f>
              <c:strCache>
                <c:ptCount val="69"/>
                <c:pt idx="0">
                  <c:v>2016-01-01</c:v>
                </c:pt>
                <c:pt idx="1">
                  <c:v>2016-02-01</c:v>
                </c:pt>
                <c:pt idx="2">
                  <c:v>2016-03-01</c:v>
                </c:pt>
                <c:pt idx="3">
                  <c:v>2016-04-01</c:v>
                </c:pt>
                <c:pt idx="4">
                  <c:v>2016-05-01</c:v>
                </c:pt>
                <c:pt idx="5">
                  <c:v>2016-06-01</c:v>
                </c:pt>
                <c:pt idx="6">
                  <c:v>2016-07-01</c:v>
                </c:pt>
                <c:pt idx="7">
                  <c:v>2016-08-01</c:v>
                </c:pt>
                <c:pt idx="8">
                  <c:v>2016-09-01</c:v>
                </c:pt>
                <c:pt idx="9">
                  <c:v>2016-10-01</c:v>
                </c:pt>
                <c:pt idx="10">
                  <c:v>2016-11-01</c:v>
                </c:pt>
                <c:pt idx="11">
                  <c:v>2016-12-01</c:v>
                </c:pt>
                <c:pt idx="12">
                  <c:v>2017-01-01</c:v>
                </c:pt>
                <c:pt idx="13">
                  <c:v>2017-02-01</c:v>
                </c:pt>
                <c:pt idx="14">
                  <c:v>2017-03-01</c:v>
                </c:pt>
                <c:pt idx="15">
                  <c:v>2017-04-01</c:v>
                </c:pt>
                <c:pt idx="16">
                  <c:v>2017-05-01</c:v>
                </c:pt>
                <c:pt idx="17">
                  <c:v>2017-06-01</c:v>
                </c:pt>
                <c:pt idx="18">
                  <c:v>2017-07-01</c:v>
                </c:pt>
                <c:pt idx="19">
                  <c:v>2017-08-01</c:v>
                </c:pt>
                <c:pt idx="20">
                  <c:v>2017-09-01</c:v>
                </c:pt>
                <c:pt idx="21">
                  <c:v>2017-10-01</c:v>
                </c:pt>
                <c:pt idx="22">
                  <c:v>2017-11-01</c:v>
                </c:pt>
                <c:pt idx="23">
                  <c:v>2017-12-01</c:v>
                </c:pt>
                <c:pt idx="24">
                  <c:v>2018-01-01</c:v>
                </c:pt>
                <c:pt idx="25">
                  <c:v>2018-02-01</c:v>
                </c:pt>
                <c:pt idx="26">
                  <c:v>2018-03-01</c:v>
                </c:pt>
                <c:pt idx="27">
                  <c:v>2018-04-01</c:v>
                </c:pt>
                <c:pt idx="28">
                  <c:v>2018-05-01</c:v>
                </c:pt>
                <c:pt idx="29">
                  <c:v>2018-06-01</c:v>
                </c:pt>
                <c:pt idx="30">
                  <c:v>2018-07-01</c:v>
                </c:pt>
                <c:pt idx="31">
                  <c:v>2018-08-01</c:v>
                </c:pt>
                <c:pt idx="32">
                  <c:v>2018-09-01</c:v>
                </c:pt>
                <c:pt idx="33">
                  <c:v>2018-10-01</c:v>
                </c:pt>
                <c:pt idx="34">
                  <c:v>2018-11-01</c:v>
                </c:pt>
                <c:pt idx="35">
                  <c:v>2018-12-01</c:v>
                </c:pt>
                <c:pt idx="36">
                  <c:v>2019-01-01</c:v>
                </c:pt>
                <c:pt idx="37">
                  <c:v>2019-02-01</c:v>
                </c:pt>
                <c:pt idx="38">
                  <c:v>2019-03-01</c:v>
                </c:pt>
                <c:pt idx="39">
                  <c:v>2019-04-01</c:v>
                </c:pt>
                <c:pt idx="40">
                  <c:v>2019-05-01</c:v>
                </c:pt>
                <c:pt idx="41">
                  <c:v>2019-06-01</c:v>
                </c:pt>
                <c:pt idx="42">
                  <c:v>2019-07-01</c:v>
                </c:pt>
                <c:pt idx="43">
                  <c:v>2019-08-01</c:v>
                </c:pt>
                <c:pt idx="44">
                  <c:v>2019-09-01</c:v>
                </c:pt>
                <c:pt idx="45">
                  <c:v>2019-10-01</c:v>
                </c:pt>
                <c:pt idx="46">
                  <c:v>2019-11-01</c:v>
                </c:pt>
                <c:pt idx="47">
                  <c:v>2019-12-01</c:v>
                </c:pt>
                <c:pt idx="48">
                  <c:v>2020-01-01</c:v>
                </c:pt>
                <c:pt idx="49">
                  <c:v>2020-02-01</c:v>
                </c:pt>
                <c:pt idx="50">
                  <c:v>2020-03-01</c:v>
                </c:pt>
                <c:pt idx="51">
                  <c:v>2020-04-01</c:v>
                </c:pt>
                <c:pt idx="52">
                  <c:v>2020-05-01</c:v>
                </c:pt>
                <c:pt idx="53">
                  <c:v>2020-06-01</c:v>
                </c:pt>
                <c:pt idx="54">
                  <c:v>2020-07-01</c:v>
                </c:pt>
                <c:pt idx="55">
                  <c:v>2020-08-01</c:v>
                </c:pt>
                <c:pt idx="56">
                  <c:v>2020-09-01</c:v>
                </c:pt>
                <c:pt idx="57">
                  <c:v>2020-10-01</c:v>
                </c:pt>
                <c:pt idx="58">
                  <c:v>2020-11-01</c:v>
                </c:pt>
                <c:pt idx="59">
                  <c:v>2020-12-01</c:v>
                </c:pt>
                <c:pt idx="60">
                  <c:v>2021-01-01</c:v>
                </c:pt>
                <c:pt idx="61">
                  <c:v>2021-02-01</c:v>
                </c:pt>
                <c:pt idx="62">
                  <c:v>2021-03-01</c:v>
                </c:pt>
                <c:pt idx="63">
                  <c:v>2021-04-01</c:v>
                </c:pt>
                <c:pt idx="64">
                  <c:v>2021-05-01</c:v>
                </c:pt>
                <c:pt idx="65">
                  <c:v>2021-06-01</c:v>
                </c:pt>
                <c:pt idx="66">
                  <c:v>2021-07-01</c:v>
                </c:pt>
                <c:pt idx="67">
                  <c:v>2021-08-01</c:v>
                </c:pt>
                <c:pt idx="68">
                  <c:v>2021-09-01</c:v>
                </c:pt>
              </c:strCache>
            </c:strRef>
          </c:cat>
          <c:val>
            <c:numRef>
              <c:f>Sheet1!$B$2:$B$70</c:f>
              <c:numCache>
                <c:formatCode>General</c:formatCode>
                <c:ptCount val="69"/>
                <c:pt idx="0">
                  <c:v>20.468409999999999</c:v>
                </c:pt>
                <c:pt idx="1">
                  <c:v>23.114149999999999</c:v>
                </c:pt>
                <c:pt idx="2">
                  <c:v>26.733899999999998</c:v>
                </c:pt>
                <c:pt idx="3">
                  <c:v>27.259499999999999</c:v>
                </c:pt>
                <c:pt idx="4">
                  <c:v>26.532250000000001</c:v>
                </c:pt>
                <c:pt idx="5">
                  <c:v>25.401879999999998</c:v>
                </c:pt>
                <c:pt idx="6">
                  <c:v>23.496770000000001</c:v>
                </c:pt>
                <c:pt idx="7">
                  <c:v>17.541360000000001</c:v>
                </c:pt>
                <c:pt idx="8">
                  <c:v>12.30838</c:v>
                </c:pt>
                <c:pt idx="9">
                  <c:v>12.05817</c:v>
                </c:pt>
                <c:pt idx="10">
                  <c:v>12.245139999999999</c:v>
                </c:pt>
                <c:pt idx="11">
                  <c:v>14.861319999999999</c:v>
                </c:pt>
                <c:pt idx="12">
                  <c:v>16.134350000000001</c:v>
                </c:pt>
                <c:pt idx="13">
                  <c:v>15.706860000000001</c:v>
                </c:pt>
                <c:pt idx="14">
                  <c:v>20.438859999999998</c:v>
                </c:pt>
                <c:pt idx="15">
                  <c:v>20.854040000000001</c:v>
                </c:pt>
                <c:pt idx="16">
                  <c:v>21.865169999999999</c:v>
                </c:pt>
                <c:pt idx="17">
                  <c:v>26.250610000000002</c:v>
                </c:pt>
                <c:pt idx="18">
                  <c:v>29.44143</c:v>
                </c:pt>
                <c:pt idx="19">
                  <c:v>23.35492</c:v>
                </c:pt>
                <c:pt idx="20">
                  <c:v>15.89058</c:v>
                </c:pt>
                <c:pt idx="21">
                  <c:v>13.64371</c:v>
                </c:pt>
                <c:pt idx="22">
                  <c:v>13.29196</c:v>
                </c:pt>
                <c:pt idx="23">
                  <c:v>14.151630000000001</c:v>
                </c:pt>
                <c:pt idx="24">
                  <c:v>19.51933</c:v>
                </c:pt>
                <c:pt idx="25">
                  <c:v>15.583320000000001</c:v>
                </c:pt>
                <c:pt idx="26">
                  <c:v>22.312290000000001</c:v>
                </c:pt>
                <c:pt idx="27">
                  <c:v>20.775490000000001</c:v>
                </c:pt>
                <c:pt idx="28">
                  <c:v>24.458729999999999</c:v>
                </c:pt>
                <c:pt idx="29">
                  <c:v>25.674890000000001</c:v>
                </c:pt>
                <c:pt idx="30">
                  <c:v>27.344169999999998</c:v>
                </c:pt>
                <c:pt idx="31">
                  <c:v>21.602160000000001</c:v>
                </c:pt>
                <c:pt idx="32">
                  <c:v>16.486910000000002</c:v>
                </c:pt>
                <c:pt idx="33">
                  <c:v>15.853899999999999</c:v>
                </c:pt>
                <c:pt idx="34">
                  <c:v>15.94863</c:v>
                </c:pt>
                <c:pt idx="35">
                  <c:v>17.631209999999999</c:v>
                </c:pt>
                <c:pt idx="36">
                  <c:v>22.79551</c:v>
                </c:pt>
                <c:pt idx="37">
                  <c:v>21.36401</c:v>
                </c:pt>
                <c:pt idx="38">
                  <c:v>22.06514</c:v>
                </c:pt>
                <c:pt idx="39">
                  <c:v>21.332329999999999</c:v>
                </c:pt>
                <c:pt idx="40">
                  <c:v>23.514330000000001</c:v>
                </c:pt>
                <c:pt idx="41">
                  <c:v>29.4345</c:v>
                </c:pt>
                <c:pt idx="42">
                  <c:v>31.967749999999999</c:v>
                </c:pt>
                <c:pt idx="43">
                  <c:v>27.332229999999999</c:v>
                </c:pt>
                <c:pt idx="44">
                  <c:v>21.340509999999998</c:v>
                </c:pt>
                <c:pt idx="45">
                  <c:v>23.280619999999999</c:v>
                </c:pt>
                <c:pt idx="46">
                  <c:v>25.978529999999999</c:v>
                </c:pt>
                <c:pt idx="47">
                  <c:v>29.263839999999998</c:v>
                </c:pt>
                <c:pt idx="48">
                  <c:v>28.463920000000002</c:v>
                </c:pt>
                <c:pt idx="49">
                  <c:v>21.12161</c:v>
                </c:pt>
                <c:pt idx="50">
                  <c:v>20.215150000000001</c:v>
                </c:pt>
                <c:pt idx="51">
                  <c:v>22.964300000000001</c:v>
                </c:pt>
                <c:pt idx="52">
                  <c:v>34.258980000000001</c:v>
                </c:pt>
                <c:pt idx="53">
                  <c:v>42.436950000000003</c:v>
                </c:pt>
                <c:pt idx="54">
                  <c:v>51.846580000000003</c:v>
                </c:pt>
                <c:pt idx="55">
                  <c:v>40.493659999999998</c:v>
                </c:pt>
                <c:pt idx="56">
                  <c:v>26.606300000000001</c:v>
                </c:pt>
                <c:pt idx="57">
                  <c:v>39.634</c:v>
                </c:pt>
                <c:pt idx="58">
                  <c:v>34.422829999999998</c:v>
                </c:pt>
                <c:pt idx="59">
                  <c:v>16.639890000000001</c:v>
                </c:pt>
                <c:pt idx="60">
                  <c:v>23.231560000000002</c:v>
                </c:pt>
                <c:pt idx="61">
                  <c:v>35.069719999999997</c:v>
                </c:pt>
                <c:pt idx="62">
                  <c:v>47.110709999999997</c:v>
                </c:pt>
                <c:pt idx="63">
                  <c:v>46.944240000000001</c:v>
                </c:pt>
                <c:pt idx="64">
                  <c:v>46.251730000000002</c:v>
                </c:pt>
                <c:pt idx="65">
                  <c:v>53.956719999999997</c:v>
                </c:pt>
                <c:pt idx="66">
                  <c:v>42.960799999999999</c:v>
                </c:pt>
                <c:pt idx="67">
                  <c:v>38.407020000000003</c:v>
                </c:pt>
                <c:pt idx="68">
                  <c:v>38.055950000000003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8D-4C72-B020-8AB55A6034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제주맛집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Sheet1!$A$2:$A$70</c:f>
              <c:strCache>
                <c:ptCount val="69"/>
                <c:pt idx="0">
                  <c:v>2016-01-01</c:v>
                </c:pt>
                <c:pt idx="1">
                  <c:v>2016-02-01</c:v>
                </c:pt>
                <c:pt idx="2">
                  <c:v>2016-03-01</c:v>
                </c:pt>
                <c:pt idx="3">
                  <c:v>2016-04-01</c:v>
                </c:pt>
                <c:pt idx="4">
                  <c:v>2016-05-01</c:v>
                </c:pt>
                <c:pt idx="5">
                  <c:v>2016-06-01</c:v>
                </c:pt>
                <c:pt idx="6">
                  <c:v>2016-07-01</c:v>
                </c:pt>
                <c:pt idx="7">
                  <c:v>2016-08-01</c:v>
                </c:pt>
                <c:pt idx="8">
                  <c:v>2016-09-01</c:v>
                </c:pt>
                <c:pt idx="9">
                  <c:v>2016-10-01</c:v>
                </c:pt>
                <c:pt idx="10">
                  <c:v>2016-11-01</c:v>
                </c:pt>
                <c:pt idx="11">
                  <c:v>2016-12-01</c:v>
                </c:pt>
                <c:pt idx="12">
                  <c:v>2017-01-01</c:v>
                </c:pt>
                <c:pt idx="13">
                  <c:v>2017-02-01</c:v>
                </c:pt>
                <c:pt idx="14">
                  <c:v>2017-03-01</c:v>
                </c:pt>
                <c:pt idx="15">
                  <c:v>2017-04-01</c:v>
                </c:pt>
                <c:pt idx="16">
                  <c:v>2017-05-01</c:v>
                </c:pt>
                <c:pt idx="17">
                  <c:v>2017-06-01</c:v>
                </c:pt>
                <c:pt idx="18">
                  <c:v>2017-07-01</c:v>
                </c:pt>
                <c:pt idx="19">
                  <c:v>2017-08-01</c:v>
                </c:pt>
                <c:pt idx="20">
                  <c:v>2017-09-01</c:v>
                </c:pt>
                <c:pt idx="21">
                  <c:v>2017-10-01</c:v>
                </c:pt>
                <c:pt idx="22">
                  <c:v>2017-11-01</c:v>
                </c:pt>
                <c:pt idx="23">
                  <c:v>2017-12-01</c:v>
                </c:pt>
                <c:pt idx="24">
                  <c:v>2018-01-01</c:v>
                </c:pt>
                <c:pt idx="25">
                  <c:v>2018-02-01</c:v>
                </c:pt>
                <c:pt idx="26">
                  <c:v>2018-03-01</c:v>
                </c:pt>
                <c:pt idx="27">
                  <c:v>2018-04-01</c:v>
                </c:pt>
                <c:pt idx="28">
                  <c:v>2018-05-01</c:v>
                </c:pt>
                <c:pt idx="29">
                  <c:v>2018-06-01</c:v>
                </c:pt>
                <c:pt idx="30">
                  <c:v>2018-07-01</c:v>
                </c:pt>
                <c:pt idx="31">
                  <c:v>2018-08-01</c:v>
                </c:pt>
                <c:pt idx="32">
                  <c:v>2018-09-01</c:v>
                </c:pt>
                <c:pt idx="33">
                  <c:v>2018-10-01</c:v>
                </c:pt>
                <c:pt idx="34">
                  <c:v>2018-11-01</c:v>
                </c:pt>
                <c:pt idx="35">
                  <c:v>2018-12-01</c:v>
                </c:pt>
                <c:pt idx="36">
                  <c:v>2019-01-01</c:v>
                </c:pt>
                <c:pt idx="37">
                  <c:v>2019-02-01</c:v>
                </c:pt>
                <c:pt idx="38">
                  <c:v>2019-03-01</c:v>
                </c:pt>
                <c:pt idx="39">
                  <c:v>2019-04-01</c:v>
                </c:pt>
                <c:pt idx="40">
                  <c:v>2019-05-01</c:v>
                </c:pt>
                <c:pt idx="41">
                  <c:v>2019-06-01</c:v>
                </c:pt>
                <c:pt idx="42">
                  <c:v>2019-07-01</c:v>
                </c:pt>
                <c:pt idx="43">
                  <c:v>2019-08-01</c:v>
                </c:pt>
                <c:pt idx="44">
                  <c:v>2019-09-01</c:v>
                </c:pt>
                <c:pt idx="45">
                  <c:v>2019-10-01</c:v>
                </c:pt>
                <c:pt idx="46">
                  <c:v>2019-11-01</c:v>
                </c:pt>
                <c:pt idx="47">
                  <c:v>2019-12-01</c:v>
                </c:pt>
                <c:pt idx="48">
                  <c:v>2020-01-01</c:v>
                </c:pt>
                <c:pt idx="49">
                  <c:v>2020-02-01</c:v>
                </c:pt>
                <c:pt idx="50">
                  <c:v>2020-03-01</c:v>
                </c:pt>
                <c:pt idx="51">
                  <c:v>2020-04-01</c:v>
                </c:pt>
                <c:pt idx="52">
                  <c:v>2020-05-01</c:v>
                </c:pt>
                <c:pt idx="53">
                  <c:v>2020-06-01</c:v>
                </c:pt>
                <c:pt idx="54">
                  <c:v>2020-07-01</c:v>
                </c:pt>
                <c:pt idx="55">
                  <c:v>2020-08-01</c:v>
                </c:pt>
                <c:pt idx="56">
                  <c:v>2020-09-01</c:v>
                </c:pt>
                <c:pt idx="57">
                  <c:v>2020-10-01</c:v>
                </c:pt>
                <c:pt idx="58">
                  <c:v>2020-11-01</c:v>
                </c:pt>
                <c:pt idx="59">
                  <c:v>2020-12-01</c:v>
                </c:pt>
                <c:pt idx="60">
                  <c:v>2021-01-01</c:v>
                </c:pt>
                <c:pt idx="61">
                  <c:v>2021-02-01</c:v>
                </c:pt>
                <c:pt idx="62">
                  <c:v>2021-03-01</c:v>
                </c:pt>
                <c:pt idx="63">
                  <c:v>2021-04-01</c:v>
                </c:pt>
                <c:pt idx="64">
                  <c:v>2021-05-01</c:v>
                </c:pt>
                <c:pt idx="65">
                  <c:v>2021-06-01</c:v>
                </c:pt>
                <c:pt idx="66">
                  <c:v>2021-07-01</c:v>
                </c:pt>
                <c:pt idx="67">
                  <c:v>2021-08-01</c:v>
                </c:pt>
                <c:pt idx="68">
                  <c:v>2021-09-01</c:v>
                </c:pt>
              </c:strCache>
            </c:strRef>
          </c:cat>
          <c:val>
            <c:numRef>
              <c:f>Sheet1!$C$2:$C$70</c:f>
              <c:numCache>
                <c:formatCode>General</c:formatCode>
                <c:ptCount val="69"/>
                <c:pt idx="0">
                  <c:v>82.741650000000007</c:v>
                </c:pt>
                <c:pt idx="1">
                  <c:v>79.710859999999997</c:v>
                </c:pt>
                <c:pt idx="2">
                  <c:v>66.685720000000003</c:v>
                </c:pt>
                <c:pt idx="3">
                  <c:v>80.944710000000001</c:v>
                </c:pt>
                <c:pt idx="4">
                  <c:v>89.855180000000004</c:v>
                </c:pt>
                <c:pt idx="5">
                  <c:v>52.028300000000002</c:v>
                </c:pt>
                <c:pt idx="6">
                  <c:v>37.602339999999998</c:v>
                </c:pt>
                <c:pt idx="7">
                  <c:v>35.99062</c:v>
                </c:pt>
                <c:pt idx="8">
                  <c:v>26.328279999999999</c:v>
                </c:pt>
                <c:pt idx="9">
                  <c:v>23.846329999999998</c:v>
                </c:pt>
                <c:pt idx="10">
                  <c:v>23.862020000000001</c:v>
                </c:pt>
                <c:pt idx="11">
                  <c:v>28.433050000000001</c:v>
                </c:pt>
                <c:pt idx="12">
                  <c:v>29.256589999999999</c:v>
                </c:pt>
                <c:pt idx="13">
                  <c:v>26.84994</c:v>
                </c:pt>
                <c:pt idx="14">
                  <c:v>31.255939999999999</c:v>
                </c:pt>
                <c:pt idx="15">
                  <c:v>38.316600000000001</c:v>
                </c:pt>
                <c:pt idx="16">
                  <c:v>40.370179999999998</c:v>
                </c:pt>
                <c:pt idx="17">
                  <c:v>46.786769999999997</c:v>
                </c:pt>
                <c:pt idx="18">
                  <c:v>58.917619999999999</c:v>
                </c:pt>
                <c:pt idx="19">
                  <c:v>64.046800000000005</c:v>
                </c:pt>
                <c:pt idx="20">
                  <c:v>48.225960000000001</c:v>
                </c:pt>
                <c:pt idx="21">
                  <c:v>40.562089999999998</c:v>
                </c:pt>
                <c:pt idx="22">
                  <c:v>33.230220000000003</c:v>
                </c:pt>
                <c:pt idx="23">
                  <c:v>38.763579999999997</c:v>
                </c:pt>
                <c:pt idx="24">
                  <c:v>41.69708</c:v>
                </c:pt>
                <c:pt idx="25">
                  <c:v>39.409100000000002</c:v>
                </c:pt>
                <c:pt idx="26">
                  <c:v>39.775910000000003</c:v>
                </c:pt>
                <c:pt idx="27">
                  <c:v>39.075650000000003</c:v>
                </c:pt>
                <c:pt idx="28">
                  <c:v>43.621000000000002</c:v>
                </c:pt>
                <c:pt idx="29">
                  <c:v>39.699919999999999</c:v>
                </c:pt>
                <c:pt idx="30">
                  <c:v>41.264899999999997</c:v>
                </c:pt>
                <c:pt idx="31">
                  <c:v>39.556199999999997</c:v>
                </c:pt>
                <c:pt idx="32">
                  <c:v>28.356310000000001</c:v>
                </c:pt>
                <c:pt idx="33">
                  <c:v>26.97861</c:v>
                </c:pt>
                <c:pt idx="34">
                  <c:v>27.480329999999999</c:v>
                </c:pt>
                <c:pt idx="35">
                  <c:v>30.19181</c:v>
                </c:pt>
                <c:pt idx="36">
                  <c:v>30.329529999999998</c:v>
                </c:pt>
                <c:pt idx="37">
                  <c:v>30.095009999999998</c:v>
                </c:pt>
                <c:pt idx="38">
                  <c:v>27.20401</c:v>
                </c:pt>
                <c:pt idx="39">
                  <c:v>23.55226</c:v>
                </c:pt>
                <c:pt idx="40">
                  <c:v>25.045999999999999</c:v>
                </c:pt>
                <c:pt idx="41">
                  <c:v>27.15483</c:v>
                </c:pt>
                <c:pt idx="42">
                  <c:v>32.348999999999997</c:v>
                </c:pt>
                <c:pt idx="43">
                  <c:v>34.682220000000001</c:v>
                </c:pt>
                <c:pt idx="44">
                  <c:v>24.218389999999999</c:v>
                </c:pt>
                <c:pt idx="45">
                  <c:v>27.123709999999999</c:v>
                </c:pt>
                <c:pt idx="46">
                  <c:v>30.16075</c:v>
                </c:pt>
                <c:pt idx="47">
                  <c:v>36.387050000000002</c:v>
                </c:pt>
                <c:pt idx="48">
                  <c:v>36.194769999999998</c:v>
                </c:pt>
                <c:pt idx="49">
                  <c:v>24.571770000000001</c:v>
                </c:pt>
                <c:pt idx="50">
                  <c:v>23.445650000000001</c:v>
                </c:pt>
                <c:pt idx="51">
                  <c:v>23.311360000000001</c:v>
                </c:pt>
                <c:pt idx="52">
                  <c:v>30.037140000000001</c:v>
                </c:pt>
                <c:pt idx="53">
                  <c:v>31.42503</c:v>
                </c:pt>
                <c:pt idx="54">
                  <c:v>42.139130000000002</c:v>
                </c:pt>
                <c:pt idx="55">
                  <c:v>42.367150000000002</c:v>
                </c:pt>
                <c:pt idx="56">
                  <c:v>26.770520000000001</c:v>
                </c:pt>
                <c:pt idx="57">
                  <c:v>36.955829999999999</c:v>
                </c:pt>
                <c:pt idx="58">
                  <c:v>34.659730000000003</c:v>
                </c:pt>
                <c:pt idx="59">
                  <c:v>20.61626</c:v>
                </c:pt>
                <c:pt idx="60">
                  <c:v>19.899889999999999</c:v>
                </c:pt>
                <c:pt idx="61">
                  <c:v>30.947109999999999</c:v>
                </c:pt>
                <c:pt idx="62">
                  <c:v>38.31185</c:v>
                </c:pt>
                <c:pt idx="63">
                  <c:v>39.98169</c:v>
                </c:pt>
                <c:pt idx="64">
                  <c:v>39.753720000000001</c:v>
                </c:pt>
                <c:pt idx="65">
                  <c:v>40.960389999999997</c:v>
                </c:pt>
                <c:pt idx="66">
                  <c:v>38.651789999999998</c:v>
                </c:pt>
                <c:pt idx="67">
                  <c:v>36.957140000000003</c:v>
                </c:pt>
                <c:pt idx="68">
                  <c:v>32.077669999999998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8D-4C72-B020-8AB55A6034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제주도렌트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Sheet1!$A$2:$A$70</c:f>
              <c:strCache>
                <c:ptCount val="69"/>
                <c:pt idx="0">
                  <c:v>2016-01-01</c:v>
                </c:pt>
                <c:pt idx="1">
                  <c:v>2016-02-01</c:v>
                </c:pt>
                <c:pt idx="2">
                  <c:v>2016-03-01</c:v>
                </c:pt>
                <c:pt idx="3">
                  <c:v>2016-04-01</c:v>
                </c:pt>
                <c:pt idx="4">
                  <c:v>2016-05-01</c:v>
                </c:pt>
                <c:pt idx="5">
                  <c:v>2016-06-01</c:v>
                </c:pt>
                <c:pt idx="6">
                  <c:v>2016-07-01</c:v>
                </c:pt>
                <c:pt idx="7">
                  <c:v>2016-08-01</c:v>
                </c:pt>
                <c:pt idx="8">
                  <c:v>2016-09-01</c:v>
                </c:pt>
                <c:pt idx="9">
                  <c:v>2016-10-01</c:v>
                </c:pt>
                <c:pt idx="10">
                  <c:v>2016-11-01</c:v>
                </c:pt>
                <c:pt idx="11">
                  <c:v>2016-12-01</c:v>
                </c:pt>
                <c:pt idx="12">
                  <c:v>2017-01-01</c:v>
                </c:pt>
                <c:pt idx="13">
                  <c:v>2017-02-01</c:v>
                </c:pt>
                <c:pt idx="14">
                  <c:v>2017-03-01</c:v>
                </c:pt>
                <c:pt idx="15">
                  <c:v>2017-04-01</c:v>
                </c:pt>
                <c:pt idx="16">
                  <c:v>2017-05-01</c:v>
                </c:pt>
                <c:pt idx="17">
                  <c:v>2017-06-01</c:v>
                </c:pt>
                <c:pt idx="18">
                  <c:v>2017-07-01</c:v>
                </c:pt>
                <c:pt idx="19">
                  <c:v>2017-08-01</c:v>
                </c:pt>
                <c:pt idx="20">
                  <c:v>2017-09-01</c:v>
                </c:pt>
                <c:pt idx="21">
                  <c:v>2017-10-01</c:v>
                </c:pt>
                <c:pt idx="22">
                  <c:v>2017-11-01</c:v>
                </c:pt>
                <c:pt idx="23">
                  <c:v>2017-12-01</c:v>
                </c:pt>
                <c:pt idx="24">
                  <c:v>2018-01-01</c:v>
                </c:pt>
                <c:pt idx="25">
                  <c:v>2018-02-01</c:v>
                </c:pt>
                <c:pt idx="26">
                  <c:v>2018-03-01</c:v>
                </c:pt>
                <c:pt idx="27">
                  <c:v>2018-04-01</c:v>
                </c:pt>
                <c:pt idx="28">
                  <c:v>2018-05-01</c:v>
                </c:pt>
                <c:pt idx="29">
                  <c:v>2018-06-01</c:v>
                </c:pt>
                <c:pt idx="30">
                  <c:v>2018-07-01</c:v>
                </c:pt>
                <c:pt idx="31">
                  <c:v>2018-08-01</c:v>
                </c:pt>
                <c:pt idx="32">
                  <c:v>2018-09-01</c:v>
                </c:pt>
                <c:pt idx="33">
                  <c:v>2018-10-01</c:v>
                </c:pt>
                <c:pt idx="34">
                  <c:v>2018-11-01</c:v>
                </c:pt>
                <c:pt idx="35">
                  <c:v>2018-12-01</c:v>
                </c:pt>
                <c:pt idx="36">
                  <c:v>2019-01-01</c:v>
                </c:pt>
                <c:pt idx="37">
                  <c:v>2019-02-01</c:v>
                </c:pt>
                <c:pt idx="38">
                  <c:v>2019-03-01</c:v>
                </c:pt>
                <c:pt idx="39">
                  <c:v>2019-04-01</c:v>
                </c:pt>
                <c:pt idx="40">
                  <c:v>2019-05-01</c:v>
                </c:pt>
                <c:pt idx="41">
                  <c:v>2019-06-01</c:v>
                </c:pt>
                <c:pt idx="42">
                  <c:v>2019-07-01</c:v>
                </c:pt>
                <c:pt idx="43">
                  <c:v>2019-08-01</c:v>
                </c:pt>
                <c:pt idx="44">
                  <c:v>2019-09-01</c:v>
                </c:pt>
                <c:pt idx="45">
                  <c:v>2019-10-01</c:v>
                </c:pt>
                <c:pt idx="46">
                  <c:v>2019-11-01</c:v>
                </c:pt>
                <c:pt idx="47">
                  <c:v>2019-12-01</c:v>
                </c:pt>
                <c:pt idx="48">
                  <c:v>2020-01-01</c:v>
                </c:pt>
                <c:pt idx="49">
                  <c:v>2020-02-01</c:v>
                </c:pt>
                <c:pt idx="50">
                  <c:v>2020-03-01</c:v>
                </c:pt>
                <c:pt idx="51">
                  <c:v>2020-04-01</c:v>
                </c:pt>
                <c:pt idx="52">
                  <c:v>2020-05-01</c:v>
                </c:pt>
                <c:pt idx="53">
                  <c:v>2020-06-01</c:v>
                </c:pt>
                <c:pt idx="54">
                  <c:v>2020-07-01</c:v>
                </c:pt>
                <c:pt idx="55">
                  <c:v>2020-08-01</c:v>
                </c:pt>
                <c:pt idx="56">
                  <c:v>2020-09-01</c:v>
                </c:pt>
                <c:pt idx="57">
                  <c:v>2020-10-01</c:v>
                </c:pt>
                <c:pt idx="58">
                  <c:v>2020-11-01</c:v>
                </c:pt>
                <c:pt idx="59">
                  <c:v>2020-12-01</c:v>
                </c:pt>
                <c:pt idx="60">
                  <c:v>2021-01-01</c:v>
                </c:pt>
                <c:pt idx="61">
                  <c:v>2021-02-01</c:v>
                </c:pt>
                <c:pt idx="62">
                  <c:v>2021-03-01</c:v>
                </c:pt>
                <c:pt idx="63">
                  <c:v>2021-04-01</c:v>
                </c:pt>
                <c:pt idx="64">
                  <c:v>2021-05-01</c:v>
                </c:pt>
                <c:pt idx="65">
                  <c:v>2021-06-01</c:v>
                </c:pt>
                <c:pt idx="66">
                  <c:v>2021-07-01</c:v>
                </c:pt>
                <c:pt idx="67">
                  <c:v>2021-08-01</c:v>
                </c:pt>
                <c:pt idx="68">
                  <c:v>2021-09-01</c:v>
                </c:pt>
              </c:strCache>
            </c:strRef>
          </c:cat>
          <c:val>
            <c:numRef>
              <c:f>Sheet1!$D$2:$D$70</c:f>
              <c:numCache>
                <c:formatCode>General</c:formatCode>
                <c:ptCount val="69"/>
                <c:pt idx="0">
                  <c:v>17.165479999999999</c:v>
                </c:pt>
                <c:pt idx="1">
                  <c:v>18.959990000000001</c:v>
                </c:pt>
                <c:pt idx="2">
                  <c:v>24.808730000000001</c:v>
                </c:pt>
                <c:pt idx="3">
                  <c:v>26.210180000000001</c:v>
                </c:pt>
                <c:pt idx="4">
                  <c:v>28.427479999999999</c:v>
                </c:pt>
                <c:pt idx="5">
                  <c:v>33.83343</c:v>
                </c:pt>
                <c:pt idx="6">
                  <c:v>31.843399999999999</c:v>
                </c:pt>
                <c:pt idx="7">
                  <c:v>26.824629999999999</c:v>
                </c:pt>
                <c:pt idx="8">
                  <c:v>20.34169</c:v>
                </c:pt>
                <c:pt idx="9">
                  <c:v>17.770379999999999</c:v>
                </c:pt>
                <c:pt idx="10">
                  <c:v>17.700769999999999</c:v>
                </c:pt>
                <c:pt idx="11">
                  <c:v>21.53154</c:v>
                </c:pt>
                <c:pt idx="12">
                  <c:v>22.656099999999999</c:v>
                </c:pt>
                <c:pt idx="13">
                  <c:v>21.132680000000001</c:v>
                </c:pt>
                <c:pt idx="14">
                  <c:v>24.916589999999999</c:v>
                </c:pt>
                <c:pt idx="15">
                  <c:v>33.360390000000002</c:v>
                </c:pt>
                <c:pt idx="16">
                  <c:v>31.007100000000001</c:v>
                </c:pt>
                <c:pt idx="17">
                  <c:v>37.354140000000001</c:v>
                </c:pt>
                <c:pt idx="18">
                  <c:v>47.785220000000002</c:v>
                </c:pt>
                <c:pt idx="19">
                  <c:v>40.247199999999999</c:v>
                </c:pt>
                <c:pt idx="20">
                  <c:v>28.834160000000001</c:v>
                </c:pt>
                <c:pt idx="21">
                  <c:v>21.007069999999999</c:v>
                </c:pt>
                <c:pt idx="22">
                  <c:v>20.655819999999999</c:v>
                </c:pt>
                <c:pt idx="23">
                  <c:v>21.701830000000001</c:v>
                </c:pt>
                <c:pt idx="24">
                  <c:v>23.49071</c:v>
                </c:pt>
                <c:pt idx="25">
                  <c:v>21.95335</c:v>
                </c:pt>
                <c:pt idx="26">
                  <c:v>27.250689999999999</c:v>
                </c:pt>
                <c:pt idx="27">
                  <c:v>26.937049999999999</c:v>
                </c:pt>
                <c:pt idx="28">
                  <c:v>29.2789</c:v>
                </c:pt>
                <c:pt idx="29">
                  <c:v>31.370729999999998</c:v>
                </c:pt>
                <c:pt idx="30">
                  <c:v>38.20637</c:v>
                </c:pt>
                <c:pt idx="31">
                  <c:v>30.19849</c:v>
                </c:pt>
                <c:pt idx="32">
                  <c:v>22.60811</c:v>
                </c:pt>
                <c:pt idx="33">
                  <c:v>21.352139999999999</c:v>
                </c:pt>
                <c:pt idx="34">
                  <c:v>20.225580000000001</c:v>
                </c:pt>
                <c:pt idx="35">
                  <c:v>23.340610000000002</c:v>
                </c:pt>
                <c:pt idx="36">
                  <c:v>28.305820000000001</c:v>
                </c:pt>
                <c:pt idx="37">
                  <c:v>26.895620000000001</c:v>
                </c:pt>
                <c:pt idx="38">
                  <c:v>27.22794</c:v>
                </c:pt>
                <c:pt idx="39">
                  <c:v>26.113379999999999</c:v>
                </c:pt>
                <c:pt idx="40">
                  <c:v>29.36101</c:v>
                </c:pt>
                <c:pt idx="41">
                  <c:v>34.913179999999997</c:v>
                </c:pt>
                <c:pt idx="42">
                  <c:v>43.787089999999999</c:v>
                </c:pt>
                <c:pt idx="43">
                  <c:v>41.09787</c:v>
                </c:pt>
                <c:pt idx="44">
                  <c:v>28.725619999999999</c:v>
                </c:pt>
                <c:pt idx="45">
                  <c:v>33.382510000000003</c:v>
                </c:pt>
                <c:pt idx="46">
                  <c:v>32.60033</c:v>
                </c:pt>
                <c:pt idx="47">
                  <c:v>42.362589999999997</c:v>
                </c:pt>
                <c:pt idx="48">
                  <c:v>31.682860000000002</c:v>
                </c:pt>
                <c:pt idx="49">
                  <c:v>21.314640000000001</c:v>
                </c:pt>
                <c:pt idx="50">
                  <c:v>20.304259999999999</c:v>
                </c:pt>
                <c:pt idx="51">
                  <c:v>30.43695</c:v>
                </c:pt>
                <c:pt idx="52">
                  <c:v>40.92765</c:v>
                </c:pt>
                <c:pt idx="53">
                  <c:v>55.722859999999997</c:v>
                </c:pt>
                <c:pt idx="54">
                  <c:v>83.38091</c:v>
                </c:pt>
                <c:pt idx="55">
                  <c:v>74.047889999999995</c:v>
                </c:pt>
                <c:pt idx="56">
                  <c:v>38.948549999999997</c:v>
                </c:pt>
                <c:pt idx="57">
                  <c:v>73.015450000000001</c:v>
                </c:pt>
                <c:pt idx="58">
                  <c:v>70.374269999999996</c:v>
                </c:pt>
                <c:pt idx="59">
                  <c:v>23.331669999999999</c:v>
                </c:pt>
                <c:pt idx="60">
                  <c:v>26.311219999999999</c:v>
                </c:pt>
                <c:pt idx="61">
                  <c:v>46.25911</c:v>
                </c:pt>
                <c:pt idx="62">
                  <c:v>73.305520000000001</c:v>
                </c:pt>
                <c:pt idx="63">
                  <c:v>100</c:v>
                </c:pt>
                <c:pt idx="64">
                  <c:v>85.208470000000005</c:v>
                </c:pt>
                <c:pt idx="65">
                  <c:v>84.916150000000002</c:v>
                </c:pt>
                <c:pt idx="66">
                  <c:v>67.273430000000005</c:v>
                </c:pt>
                <c:pt idx="67">
                  <c:v>57.493490000000001</c:v>
                </c:pt>
                <c:pt idx="68">
                  <c:v>56.991140000000001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48D-4C72-B020-8AB55A6034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제주여행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Sheet1!$A$2:$A$70</c:f>
              <c:strCache>
                <c:ptCount val="69"/>
                <c:pt idx="0">
                  <c:v>2016-01-01</c:v>
                </c:pt>
                <c:pt idx="1">
                  <c:v>2016-02-01</c:v>
                </c:pt>
                <c:pt idx="2">
                  <c:v>2016-03-01</c:v>
                </c:pt>
                <c:pt idx="3">
                  <c:v>2016-04-01</c:v>
                </c:pt>
                <c:pt idx="4">
                  <c:v>2016-05-01</c:v>
                </c:pt>
                <c:pt idx="5">
                  <c:v>2016-06-01</c:v>
                </c:pt>
                <c:pt idx="6">
                  <c:v>2016-07-01</c:v>
                </c:pt>
                <c:pt idx="7">
                  <c:v>2016-08-01</c:v>
                </c:pt>
                <c:pt idx="8">
                  <c:v>2016-09-01</c:v>
                </c:pt>
                <c:pt idx="9">
                  <c:v>2016-10-01</c:v>
                </c:pt>
                <c:pt idx="10">
                  <c:v>2016-11-01</c:v>
                </c:pt>
                <c:pt idx="11">
                  <c:v>2016-12-01</c:v>
                </c:pt>
                <c:pt idx="12">
                  <c:v>2017-01-01</c:v>
                </c:pt>
                <c:pt idx="13">
                  <c:v>2017-02-01</c:v>
                </c:pt>
                <c:pt idx="14">
                  <c:v>2017-03-01</c:v>
                </c:pt>
                <c:pt idx="15">
                  <c:v>2017-04-01</c:v>
                </c:pt>
                <c:pt idx="16">
                  <c:v>2017-05-01</c:v>
                </c:pt>
                <c:pt idx="17">
                  <c:v>2017-06-01</c:v>
                </c:pt>
                <c:pt idx="18">
                  <c:v>2017-07-01</c:v>
                </c:pt>
                <c:pt idx="19">
                  <c:v>2017-08-01</c:v>
                </c:pt>
                <c:pt idx="20">
                  <c:v>2017-09-01</c:v>
                </c:pt>
                <c:pt idx="21">
                  <c:v>2017-10-01</c:v>
                </c:pt>
                <c:pt idx="22">
                  <c:v>2017-11-01</c:v>
                </c:pt>
                <c:pt idx="23">
                  <c:v>2017-12-01</c:v>
                </c:pt>
                <c:pt idx="24">
                  <c:v>2018-01-01</c:v>
                </c:pt>
                <c:pt idx="25">
                  <c:v>2018-02-01</c:v>
                </c:pt>
                <c:pt idx="26">
                  <c:v>2018-03-01</c:v>
                </c:pt>
                <c:pt idx="27">
                  <c:v>2018-04-01</c:v>
                </c:pt>
                <c:pt idx="28">
                  <c:v>2018-05-01</c:v>
                </c:pt>
                <c:pt idx="29">
                  <c:v>2018-06-01</c:v>
                </c:pt>
                <c:pt idx="30">
                  <c:v>2018-07-01</c:v>
                </c:pt>
                <c:pt idx="31">
                  <c:v>2018-08-01</c:v>
                </c:pt>
                <c:pt idx="32">
                  <c:v>2018-09-01</c:v>
                </c:pt>
                <c:pt idx="33">
                  <c:v>2018-10-01</c:v>
                </c:pt>
                <c:pt idx="34">
                  <c:v>2018-11-01</c:v>
                </c:pt>
                <c:pt idx="35">
                  <c:v>2018-12-01</c:v>
                </c:pt>
                <c:pt idx="36">
                  <c:v>2019-01-01</c:v>
                </c:pt>
                <c:pt idx="37">
                  <c:v>2019-02-01</c:v>
                </c:pt>
                <c:pt idx="38">
                  <c:v>2019-03-01</c:v>
                </c:pt>
                <c:pt idx="39">
                  <c:v>2019-04-01</c:v>
                </c:pt>
                <c:pt idx="40">
                  <c:v>2019-05-01</c:v>
                </c:pt>
                <c:pt idx="41">
                  <c:v>2019-06-01</c:v>
                </c:pt>
                <c:pt idx="42">
                  <c:v>2019-07-01</c:v>
                </c:pt>
                <c:pt idx="43">
                  <c:v>2019-08-01</c:v>
                </c:pt>
                <c:pt idx="44">
                  <c:v>2019-09-01</c:v>
                </c:pt>
                <c:pt idx="45">
                  <c:v>2019-10-01</c:v>
                </c:pt>
                <c:pt idx="46">
                  <c:v>2019-11-01</c:v>
                </c:pt>
                <c:pt idx="47">
                  <c:v>2019-12-01</c:v>
                </c:pt>
                <c:pt idx="48">
                  <c:v>2020-01-01</c:v>
                </c:pt>
                <c:pt idx="49">
                  <c:v>2020-02-01</c:v>
                </c:pt>
                <c:pt idx="50">
                  <c:v>2020-03-01</c:v>
                </c:pt>
                <c:pt idx="51">
                  <c:v>2020-04-01</c:v>
                </c:pt>
                <c:pt idx="52">
                  <c:v>2020-05-01</c:v>
                </c:pt>
                <c:pt idx="53">
                  <c:v>2020-06-01</c:v>
                </c:pt>
                <c:pt idx="54">
                  <c:v>2020-07-01</c:v>
                </c:pt>
                <c:pt idx="55">
                  <c:v>2020-08-01</c:v>
                </c:pt>
                <c:pt idx="56">
                  <c:v>2020-09-01</c:v>
                </c:pt>
                <c:pt idx="57">
                  <c:v>2020-10-01</c:v>
                </c:pt>
                <c:pt idx="58">
                  <c:v>2020-11-01</c:v>
                </c:pt>
                <c:pt idx="59">
                  <c:v>2020-12-01</c:v>
                </c:pt>
                <c:pt idx="60">
                  <c:v>2021-01-01</c:v>
                </c:pt>
                <c:pt idx="61">
                  <c:v>2021-02-01</c:v>
                </c:pt>
                <c:pt idx="62">
                  <c:v>2021-03-01</c:v>
                </c:pt>
                <c:pt idx="63">
                  <c:v>2021-04-01</c:v>
                </c:pt>
                <c:pt idx="64">
                  <c:v>2021-05-01</c:v>
                </c:pt>
                <c:pt idx="65">
                  <c:v>2021-06-01</c:v>
                </c:pt>
                <c:pt idx="66">
                  <c:v>2021-07-01</c:v>
                </c:pt>
                <c:pt idx="67">
                  <c:v>2021-08-01</c:v>
                </c:pt>
                <c:pt idx="68">
                  <c:v>2021-09-01</c:v>
                </c:pt>
              </c:strCache>
            </c:strRef>
          </c:cat>
          <c:val>
            <c:numRef>
              <c:f>Sheet1!$E$2:$E$70</c:f>
              <c:numCache>
                <c:formatCode>General</c:formatCode>
                <c:ptCount val="69"/>
                <c:pt idx="0">
                  <c:v>18.020019999999999</c:v>
                </c:pt>
                <c:pt idx="1">
                  <c:v>19.36917</c:v>
                </c:pt>
                <c:pt idx="2">
                  <c:v>23.27393</c:v>
                </c:pt>
                <c:pt idx="3">
                  <c:v>24.627949999999998</c:v>
                </c:pt>
                <c:pt idx="4">
                  <c:v>24.997140000000002</c:v>
                </c:pt>
                <c:pt idx="5">
                  <c:v>23.966000000000001</c:v>
                </c:pt>
                <c:pt idx="6">
                  <c:v>20.198090000000001</c:v>
                </c:pt>
                <c:pt idx="7">
                  <c:v>15.090529999999999</c:v>
                </c:pt>
                <c:pt idx="8">
                  <c:v>12.27988</c:v>
                </c:pt>
                <c:pt idx="9">
                  <c:v>11.48052</c:v>
                </c:pt>
                <c:pt idx="10">
                  <c:v>11.211130000000001</c:v>
                </c:pt>
                <c:pt idx="11">
                  <c:v>12.17178</c:v>
                </c:pt>
                <c:pt idx="12">
                  <c:v>13.808</c:v>
                </c:pt>
                <c:pt idx="13">
                  <c:v>13.997210000000001</c:v>
                </c:pt>
                <c:pt idx="14">
                  <c:v>17.110869999999998</c:v>
                </c:pt>
                <c:pt idx="15">
                  <c:v>17.418060000000001</c:v>
                </c:pt>
                <c:pt idx="16">
                  <c:v>17.777439999999999</c:v>
                </c:pt>
                <c:pt idx="17">
                  <c:v>15.47034</c:v>
                </c:pt>
                <c:pt idx="18">
                  <c:v>17.20729</c:v>
                </c:pt>
                <c:pt idx="19">
                  <c:v>13.75601</c:v>
                </c:pt>
                <c:pt idx="20">
                  <c:v>10.90606</c:v>
                </c:pt>
                <c:pt idx="21">
                  <c:v>8.8005399999999998</c:v>
                </c:pt>
                <c:pt idx="22">
                  <c:v>8.0526700000000009</c:v>
                </c:pt>
                <c:pt idx="23">
                  <c:v>9.4241299999999999</c:v>
                </c:pt>
                <c:pt idx="24">
                  <c:v>10.79133</c:v>
                </c:pt>
                <c:pt idx="25">
                  <c:v>9.5792199999999994</c:v>
                </c:pt>
                <c:pt idx="26">
                  <c:v>11.73692</c:v>
                </c:pt>
                <c:pt idx="27">
                  <c:v>10.32253</c:v>
                </c:pt>
                <c:pt idx="28">
                  <c:v>10.17831</c:v>
                </c:pt>
                <c:pt idx="29">
                  <c:v>10.77577</c:v>
                </c:pt>
                <c:pt idx="30">
                  <c:v>13.047940000000001</c:v>
                </c:pt>
                <c:pt idx="31">
                  <c:v>10.88894</c:v>
                </c:pt>
                <c:pt idx="32">
                  <c:v>8.1876499999999997</c:v>
                </c:pt>
                <c:pt idx="33">
                  <c:v>7.6982299999999997</c:v>
                </c:pt>
                <c:pt idx="34">
                  <c:v>7.8400800000000004</c:v>
                </c:pt>
                <c:pt idx="35">
                  <c:v>8.5952699999999993</c:v>
                </c:pt>
                <c:pt idx="36">
                  <c:v>11.07184</c:v>
                </c:pt>
                <c:pt idx="37">
                  <c:v>10.825760000000001</c:v>
                </c:pt>
                <c:pt idx="38">
                  <c:v>10.36778</c:v>
                </c:pt>
                <c:pt idx="39">
                  <c:v>9.8127499999999994</c:v>
                </c:pt>
                <c:pt idx="40">
                  <c:v>9.8833599999999997</c:v>
                </c:pt>
                <c:pt idx="41">
                  <c:v>10.92712</c:v>
                </c:pt>
                <c:pt idx="42">
                  <c:v>12.34037</c:v>
                </c:pt>
                <c:pt idx="43">
                  <c:v>10.2103</c:v>
                </c:pt>
                <c:pt idx="44">
                  <c:v>8.23508</c:v>
                </c:pt>
                <c:pt idx="45">
                  <c:v>8.7623599999999993</c:v>
                </c:pt>
                <c:pt idx="46">
                  <c:v>8.9154599999999995</c:v>
                </c:pt>
                <c:pt idx="47">
                  <c:v>11.47977</c:v>
                </c:pt>
                <c:pt idx="48">
                  <c:v>14.047639999999999</c:v>
                </c:pt>
                <c:pt idx="49">
                  <c:v>13.18479</c:v>
                </c:pt>
                <c:pt idx="50">
                  <c:v>13.118740000000001</c:v>
                </c:pt>
                <c:pt idx="51">
                  <c:v>11.81465</c:v>
                </c:pt>
                <c:pt idx="52">
                  <c:v>11.48152</c:v>
                </c:pt>
                <c:pt idx="53">
                  <c:v>12.77355</c:v>
                </c:pt>
                <c:pt idx="54">
                  <c:v>15.7561</c:v>
                </c:pt>
                <c:pt idx="55">
                  <c:v>13.519550000000001</c:v>
                </c:pt>
                <c:pt idx="56">
                  <c:v>9.0726899999999997</c:v>
                </c:pt>
                <c:pt idx="57">
                  <c:v>11.29387</c:v>
                </c:pt>
                <c:pt idx="58">
                  <c:v>11.120710000000001</c:v>
                </c:pt>
                <c:pt idx="59">
                  <c:v>8.92727</c:v>
                </c:pt>
                <c:pt idx="60">
                  <c:v>10.56737</c:v>
                </c:pt>
                <c:pt idx="61">
                  <c:v>11.27712</c:v>
                </c:pt>
                <c:pt idx="62">
                  <c:v>13.48643</c:v>
                </c:pt>
                <c:pt idx="63">
                  <c:v>13.626340000000001</c:v>
                </c:pt>
                <c:pt idx="64">
                  <c:v>11.448779999999999</c:v>
                </c:pt>
                <c:pt idx="65">
                  <c:v>13.41488</c:v>
                </c:pt>
                <c:pt idx="66">
                  <c:v>11.772030000000001</c:v>
                </c:pt>
                <c:pt idx="67">
                  <c:v>9.4216899999999999</c:v>
                </c:pt>
                <c:pt idx="68">
                  <c:v>9.2942699999999991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48D-4C72-B020-8AB55A6034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6526607"/>
        <c:axId val="1686531599"/>
      </c:lineChart>
      <c:catAx>
        <c:axId val="1686526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686531599"/>
        <c:crosses val="autoZero"/>
        <c:auto val="1"/>
        <c:lblAlgn val="ctr"/>
        <c:lblOffset val="100"/>
        <c:noMultiLvlLbl val="0"/>
      </c:catAx>
      <c:valAx>
        <c:axId val="168653159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686526607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ko-KR"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제주도 숙소 키워드 </a:t>
            </a:r>
            <a:r>
              <a:rPr lang="ko-KR" dirty="0" err="1"/>
              <a:t>검색량</a:t>
            </a:r>
            <a:endParaRPr lang="ko-KR" dirty="0"/>
          </a:p>
        </c:rich>
      </c:tx>
      <c:layout>
        <c:manualLayout>
          <c:xMode val="edge"/>
          <c:yMode val="edge"/>
          <c:x val="0.16104850158535339"/>
          <c:y val="2.122497872968489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009-4831-9B82-FB06A3E0BD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009-4831-9B82-FB06A3E0BD5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009-4831-9B82-FB06A3E0BD5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009-4831-9B82-FB06A3E0BD5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009-4831-9B82-FB06A3E0BD5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009-4831-9B82-FB06A3E0BD5E}"/>
                </c:ext>
              </c:extLst>
            </c:dLbl>
            <c:dLbl>
              <c:idx val="2"/>
              <c:layout>
                <c:manualLayout>
                  <c:x val="-3.6792456862883779E-2"/>
                  <c:y val="0.1403466750482321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390343006233996"/>
                      <c:h val="0.218010736867588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009-4831-9B82-FB06A3E0BD5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7009-4831-9B82-FB06A3E0BD5E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호텔</c:v>
                </c:pt>
                <c:pt idx="1">
                  <c:v>펜션</c:v>
                </c:pt>
                <c:pt idx="2">
                  <c:v>게스트하우스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554160</c:v>
                </c:pt>
                <c:pt idx="1">
                  <c:v>379770</c:v>
                </c:pt>
                <c:pt idx="2">
                  <c:v>98530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009-4831-9B82-FB06A3E0BD5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제주도호텔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Sheet1!$B$2:$B$157</c:f>
              <c:numCache>
                <c:formatCode>General</c:formatCode>
                <c:ptCount val="156"/>
                <c:pt idx="0">
                  <c:v>20.220189999999999</c:v>
                </c:pt>
                <c:pt idx="1">
                  <c:v>19.038979999999999</c:v>
                </c:pt>
                <c:pt idx="2">
                  <c:v>19.682739999999999</c:v>
                </c:pt>
                <c:pt idx="3">
                  <c:v>18.814609999999998</c:v>
                </c:pt>
                <c:pt idx="4">
                  <c:v>18.54327</c:v>
                </c:pt>
                <c:pt idx="5">
                  <c:v>21.316610000000001</c:v>
                </c:pt>
                <c:pt idx="6">
                  <c:v>20.94679</c:v>
                </c:pt>
                <c:pt idx="7">
                  <c:v>21.0655</c:v>
                </c:pt>
                <c:pt idx="8">
                  <c:v>22.030819999999999</c:v>
                </c:pt>
                <c:pt idx="9">
                  <c:v>23.077020000000001</c:v>
                </c:pt>
                <c:pt idx="10">
                  <c:v>21.808409999999999</c:v>
                </c:pt>
                <c:pt idx="11">
                  <c:v>23.80949</c:v>
                </c:pt>
                <c:pt idx="12">
                  <c:v>22.23432</c:v>
                </c:pt>
                <c:pt idx="13">
                  <c:v>24.66067</c:v>
                </c:pt>
                <c:pt idx="14">
                  <c:v>28.199090000000002</c:v>
                </c:pt>
                <c:pt idx="15">
                  <c:v>28.801110000000001</c:v>
                </c:pt>
                <c:pt idx="16">
                  <c:v>28.030149999999999</c:v>
                </c:pt>
                <c:pt idx="17">
                  <c:v>26.533259999999999</c:v>
                </c:pt>
                <c:pt idx="18">
                  <c:v>28.588480000000001</c:v>
                </c:pt>
                <c:pt idx="19">
                  <c:v>29.789909999999999</c:v>
                </c:pt>
                <c:pt idx="20">
                  <c:v>27.716429999999999</c:v>
                </c:pt>
                <c:pt idx="21">
                  <c:v>27.98189</c:v>
                </c:pt>
                <c:pt idx="22">
                  <c:v>27.5488</c:v>
                </c:pt>
                <c:pt idx="23">
                  <c:v>25.9221</c:v>
                </c:pt>
                <c:pt idx="24">
                  <c:v>27.381170000000001</c:v>
                </c:pt>
                <c:pt idx="25">
                  <c:v>26.26388</c:v>
                </c:pt>
                <c:pt idx="26">
                  <c:v>26.647400000000001</c:v>
                </c:pt>
                <c:pt idx="27">
                  <c:v>26.652619999999999</c:v>
                </c:pt>
                <c:pt idx="28">
                  <c:v>25.314869999999999</c:v>
                </c:pt>
                <c:pt idx="29">
                  <c:v>23.881229999999999</c:v>
                </c:pt>
                <c:pt idx="30">
                  <c:v>22.765899999999998</c:v>
                </c:pt>
                <c:pt idx="31">
                  <c:v>24.757200000000001</c:v>
                </c:pt>
                <c:pt idx="32">
                  <c:v>27.109839999999998</c:v>
                </c:pt>
                <c:pt idx="33">
                  <c:v>28.587820000000001</c:v>
                </c:pt>
                <c:pt idx="34">
                  <c:v>28.76784</c:v>
                </c:pt>
                <c:pt idx="35">
                  <c:v>30.216470000000001</c:v>
                </c:pt>
                <c:pt idx="36">
                  <c:v>30.89742</c:v>
                </c:pt>
                <c:pt idx="37">
                  <c:v>33.348550000000003</c:v>
                </c:pt>
                <c:pt idx="38">
                  <c:v>34.21407</c:v>
                </c:pt>
                <c:pt idx="39">
                  <c:v>38.514969999999998</c:v>
                </c:pt>
                <c:pt idx="40">
                  <c:v>36.293430000000001</c:v>
                </c:pt>
                <c:pt idx="41">
                  <c:v>33.829250000000002</c:v>
                </c:pt>
                <c:pt idx="42">
                  <c:v>33.197879999999998</c:v>
                </c:pt>
                <c:pt idx="43">
                  <c:v>34.80827</c:v>
                </c:pt>
                <c:pt idx="44">
                  <c:v>35.871420000000001</c:v>
                </c:pt>
                <c:pt idx="45">
                  <c:v>32.926549999999999</c:v>
                </c:pt>
                <c:pt idx="46">
                  <c:v>32.315390000000001</c:v>
                </c:pt>
                <c:pt idx="47">
                  <c:v>30.754580000000001</c:v>
                </c:pt>
                <c:pt idx="48">
                  <c:v>26.448460000000001</c:v>
                </c:pt>
                <c:pt idx="49">
                  <c:v>22.007989999999999</c:v>
                </c:pt>
                <c:pt idx="50">
                  <c:v>29.309200000000001</c:v>
                </c:pt>
                <c:pt idx="51">
                  <c:v>27.74578</c:v>
                </c:pt>
                <c:pt idx="52">
                  <c:v>27.36617</c:v>
                </c:pt>
                <c:pt idx="53">
                  <c:v>24.579129999999999</c:v>
                </c:pt>
                <c:pt idx="54">
                  <c:v>27.700119999999998</c:v>
                </c:pt>
                <c:pt idx="55">
                  <c:v>29.143529999999998</c:v>
                </c:pt>
                <c:pt idx="56">
                  <c:v>28.660219999999999</c:v>
                </c:pt>
                <c:pt idx="57">
                  <c:v>31.637709999999998</c:v>
                </c:pt>
                <c:pt idx="58">
                  <c:v>31.282240000000002</c:v>
                </c:pt>
                <c:pt idx="59">
                  <c:v>32.424320000000002</c:v>
                </c:pt>
                <c:pt idx="60">
                  <c:v>35.98818</c:v>
                </c:pt>
                <c:pt idx="61">
                  <c:v>36.90719</c:v>
                </c:pt>
                <c:pt idx="62">
                  <c:v>35.73706</c:v>
                </c:pt>
                <c:pt idx="63">
                  <c:v>32.976770000000002</c:v>
                </c:pt>
                <c:pt idx="64">
                  <c:v>31.28941</c:v>
                </c:pt>
                <c:pt idx="65">
                  <c:v>34.579979999999999</c:v>
                </c:pt>
                <c:pt idx="66">
                  <c:v>39.651829999999997</c:v>
                </c:pt>
                <c:pt idx="67">
                  <c:v>36.915669999999999</c:v>
                </c:pt>
                <c:pt idx="68">
                  <c:v>28.908729999999998</c:v>
                </c:pt>
                <c:pt idx="69">
                  <c:v>21.646000000000001</c:v>
                </c:pt>
                <c:pt idx="70">
                  <c:v>20.563269999999999</c:v>
                </c:pt>
                <c:pt idx="71">
                  <c:v>47.990760000000002</c:v>
                </c:pt>
                <c:pt idx="72">
                  <c:v>28.184080000000002</c:v>
                </c:pt>
                <c:pt idx="73">
                  <c:v>18.74286</c:v>
                </c:pt>
                <c:pt idx="74">
                  <c:v>28.378450000000001</c:v>
                </c:pt>
                <c:pt idx="75">
                  <c:v>26.950690000000002</c:v>
                </c:pt>
                <c:pt idx="76">
                  <c:v>27.88927</c:v>
                </c:pt>
                <c:pt idx="77">
                  <c:v>20.573060000000002</c:v>
                </c:pt>
                <c:pt idx="78">
                  <c:v>17.799720000000001</c:v>
                </c:pt>
                <c:pt idx="79">
                  <c:v>21.187470000000001</c:v>
                </c:pt>
                <c:pt idx="80">
                  <c:v>28.413019999999999</c:v>
                </c:pt>
                <c:pt idx="81">
                  <c:v>38.540399999999998</c:v>
                </c:pt>
                <c:pt idx="82">
                  <c:v>33.96622</c:v>
                </c:pt>
                <c:pt idx="83">
                  <c:v>39.431370000000001</c:v>
                </c:pt>
                <c:pt idx="84">
                  <c:v>33.99492</c:v>
                </c:pt>
                <c:pt idx="85">
                  <c:v>44.189480000000003</c:v>
                </c:pt>
                <c:pt idx="86">
                  <c:v>45.233069999999998</c:v>
                </c:pt>
                <c:pt idx="87">
                  <c:v>40.916530000000002</c:v>
                </c:pt>
                <c:pt idx="88">
                  <c:v>46.269489999999998</c:v>
                </c:pt>
                <c:pt idx="89">
                  <c:v>55.657229999999998</c:v>
                </c:pt>
                <c:pt idx="90">
                  <c:v>56.299689999999998</c:v>
                </c:pt>
                <c:pt idx="91">
                  <c:v>59.573300000000003</c:v>
                </c:pt>
                <c:pt idx="92">
                  <c:v>55.903120000000001</c:v>
                </c:pt>
                <c:pt idx="93">
                  <c:v>54.589509999999997</c:v>
                </c:pt>
                <c:pt idx="94">
                  <c:v>56.664940000000001</c:v>
                </c:pt>
                <c:pt idx="95">
                  <c:v>61.881590000000003</c:v>
                </c:pt>
                <c:pt idx="96">
                  <c:v>63.616549999999997</c:v>
                </c:pt>
                <c:pt idx="97">
                  <c:v>62.197270000000003</c:v>
                </c:pt>
                <c:pt idx="98">
                  <c:v>37.914900000000003</c:v>
                </c:pt>
                <c:pt idx="99">
                  <c:v>25.849710000000002</c:v>
                </c:pt>
                <c:pt idx="100">
                  <c:v>27.402699999999999</c:v>
                </c:pt>
                <c:pt idx="101">
                  <c:v>35.190480000000001</c:v>
                </c:pt>
                <c:pt idx="102">
                  <c:v>37.458329999999997</c:v>
                </c:pt>
                <c:pt idx="103">
                  <c:v>34.514760000000003</c:v>
                </c:pt>
                <c:pt idx="104">
                  <c:v>32.51041</c:v>
                </c:pt>
                <c:pt idx="105">
                  <c:v>45.245469999999997</c:v>
                </c:pt>
                <c:pt idx="106">
                  <c:v>53.016289999999998</c:v>
                </c:pt>
                <c:pt idx="107">
                  <c:v>56.006180000000001</c:v>
                </c:pt>
                <c:pt idx="108">
                  <c:v>53.60331</c:v>
                </c:pt>
                <c:pt idx="109">
                  <c:v>55.679400000000001</c:v>
                </c:pt>
                <c:pt idx="110">
                  <c:v>50.362969999999997</c:v>
                </c:pt>
                <c:pt idx="111">
                  <c:v>41.111550000000001</c:v>
                </c:pt>
                <c:pt idx="112">
                  <c:v>28.855889999999999</c:v>
                </c:pt>
                <c:pt idx="113">
                  <c:v>27.387689999999999</c:v>
                </c:pt>
                <c:pt idx="114">
                  <c:v>24.991350000000001</c:v>
                </c:pt>
                <c:pt idx="115">
                  <c:v>16.187370000000001</c:v>
                </c:pt>
                <c:pt idx="116">
                  <c:v>16.046489999999999</c:v>
                </c:pt>
                <c:pt idx="117">
                  <c:v>17.123989999999999</c:v>
                </c:pt>
                <c:pt idx="118">
                  <c:v>20.023209999999999</c:v>
                </c:pt>
                <c:pt idx="119">
                  <c:v>27.713819999999998</c:v>
                </c:pt>
                <c:pt idx="120">
                  <c:v>33.315939999999998</c:v>
                </c:pt>
                <c:pt idx="121">
                  <c:v>38.107970000000002</c:v>
                </c:pt>
                <c:pt idx="122">
                  <c:v>41.869459999999997</c:v>
                </c:pt>
                <c:pt idx="123">
                  <c:v>40.67324</c:v>
                </c:pt>
                <c:pt idx="124">
                  <c:v>65.878529999999998</c:v>
                </c:pt>
                <c:pt idx="125">
                  <c:v>46.012509999999999</c:v>
                </c:pt>
                <c:pt idx="126">
                  <c:v>51.24024</c:v>
                </c:pt>
                <c:pt idx="127">
                  <c:v>53.419379999999997</c:v>
                </c:pt>
                <c:pt idx="128">
                  <c:v>56.308819999999997</c:v>
                </c:pt>
                <c:pt idx="129">
                  <c:v>57.526560000000003</c:v>
                </c:pt>
                <c:pt idx="130">
                  <c:v>60.096400000000003</c:v>
                </c:pt>
                <c:pt idx="131">
                  <c:v>58.236849999999997</c:v>
                </c:pt>
                <c:pt idx="132">
                  <c:v>54.909759999999999</c:v>
                </c:pt>
                <c:pt idx="133">
                  <c:v>52.09337</c:v>
                </c:pt>
                <c:pt idx="134">
                  <c:v>51.728769999999997</c:v>
                </c:pt>
                <c:pt idx="135">
                  <c:v>50.445149999999998</c:v>
                </c:pt>
                <c:pt idx="136">
                  <c:v>51.047820000000002</c:v>
                </c:pt>
                <c:pt idx="137">
                  <c:v>50.856720000000003</c:v>
                </c:pt>
                <c:pt idx="138">
                  <c:v>52.045099999999998</c:v>
                </c:pt>
                <c:pt idx="139">
                  <c:v>54.680819999999997</c:v>
                </c:pt>
                <c:pt idx="140">
                  <c:v>59.21978</c:v>
                </c:pt>
                <c:pt idx="141">
                  <c:v>62.818860000000001</c:v>
                </c:pt>
                <c:pt idx="142">
                  <c:v>66.58296</c:v>
                </c:pt>
                <c:pt idx="143">
                  <c:v>58.882570000000001</c:v>
                </c:pt>
                <c:pt idx="144">
                  <c:v>50.050539999999998</c:v>
                </c:pt>
                <c:pt idx="145">
                  <c:v>44.681280000000001</c:v>
                </c:pt>
                <c:pt idx="146">
                  <c:v>44.103389999999997</c:v>
                </c:pt>
                <c:pt idx="147">
                  <c:v>46.470379999999999</c:v>
                </c:pt>
                <c:pt idx="148">
                  <c:v>51.38373</c:v>
                </c:pt>
                <c:pt idx="149">
                  <c:v>50.499940000000002</c:v>
                </c:pt>
                <c:pt idx="150">
                  <c:v>42.795639999999999</c:v>
                </c:pt>
                <c:pt idx="151">
                  <c:v>44.736060000000002</c:v>
                </c:pt>
                <c:pt idx="152">
                  <c:v>48.010980000000004</c:v>
                </c:pt>
                <c:pt idx="153">
                  <c:v>50.790840000000003</c:v>
                </c:pt>
                <c:pt idx="154">
                  <c:v>45.191980000000001</c:v>
                </c:pt>
                <c:pt idx="155">
                  <c:v>45.906190000000002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22-45FB-A836-91C0436BA1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제주도펜션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Sheet1!$C$2:$C$157</c:f>
              <c:numCache>
                <c:formatCode>General</c:formatCode>
                <c:ptCount val="156"/>
                <c:pt idx="0">
                  <c:v>19.232700000000001</c:v>
                </c:pt>
                <c:pt idx="1">
                  <c:v>17.552520000000001</c:v>
                </c:pt>
                <c:pt idx="2">
                  <c:v>18.288250000000001</c:v>
                </c:pt>
                <c:pt idx="3">
                  <c:v>16.542190000000002</c:v>
                </c:pt>
                <c:pt idx="4">
                  <c:v>15.55078</c:v>
                </c:pt>
                <c:pt idx="5">
                  <c:v>18.21454</c:v>
                </c:pt>
                <c:pt idx="6">
                  <c:v>17.81015</c:v>
                </c:pt>
                <c:pt idx="7">
                  <c:v>17.91647</c:v>
                </c:pt>
                <c:pt idx="8">
                  <c:v>18.842649999999999</c:v>
                </c:pt>
                <c:pt idx="9">
                  <c:v>20.183669999999999</c:v>
                </c:pt>
                <c:pt idx="10">
                  <c:v>18.344989999999999</c:v>
                </c:pt>
                <c:pt idx="11">
                  <c:v>19.391190000000002</c:v>
                </c:pt>
                <c:pt idx="12">
                  <c:v>17.555779999999999</c:v>
                </c:pt>
                <c:pt idx="13">
                  <c:v>20.69633</c:v>
                </c:pt>
                <c:pt idx="14">
                  <c:v>24.447379999999999</c:v>
                </c:pt>
                <c:pt idx="15">
                  <c:v>24.875250000000001</c:v>
                </c:pt>
                <c:pt idx="16">
                  <c:v>22.69154</c:v>
                </c:pt>
                <c:pt idx="17">
                  <c:v>22.175619999999999</c:v>
                </c:pt>
                <c:pt idx="18">
                  <c:v>25.69708</c:v>
                </c:pt>
                <c:pt idx="19">
                  <c:v>26.646750000000001</c:v>
                </c:pt>
                <c:pt idx="20">
                  <c:v>23.931460000000001</c:v>
                </c:pt>
                <c:pt idx="21">
                  <c:v>24.31954</c:v>
                </c:pt>
                <c:pt idx="22">
                  <c:v>24.641100000000002</c:v>
                </c:pt>
                <c:pt idx="23">
                  <c:v>22.392160000000001</c:v>
                </c:pt>
                <c:pt idx="24">
                  <c:v>22.919830000000001</c:v>
                </c:pt>
                <c:pt idx="25">
                  <c:v>21.769919999999999</c:v>
                </c:pt>
                <c:pt idx="26">
                  <c:v>22.951789999999999</c:v>
                </c:pt>
                <c:pt idx="27">
                  <c:v>23.02158</c:v>
                </c:pt>
                <c:pt idx="28">
                  <c:v>22.908090000000001</c:v>
                </c:pt>
                <c:pt idx="29">
                  <c:v>21.673390000000001</c:v>
                </c:pt>
                <c:pt idx="30">
                  <c:v>20.584140000000001</c:v>
                </c:pt>
                <c:pt idx="31">
                  <c:v>22.882000000000001</c:v>
                </c:pt>
                <c:pt idx="32">
                  <c:v>24.9757</c:v>
                </c:pt>
                <c:pt idx="33">
                  <c:v>26.584779999999999</c:v>
                </c:pt>
                <c:pt idx="34">
                  <c:v>28.04711</c:v>
                </c:pt>
                <c:pt idx="35">
                  <c:v>37.028500000000001</c:v>
                </c:pt>
                <c:pt idx="36">
                  <c:v>33.932310000000001</c:v>
                </c:pt>
                <c:pt idx="37">
                  <c:v>34.726739999999999</c:v>
                </c:pt>
                <c:pt idx="38">
                  <c:v>34.071890000000003</c:v>
                </c:pt>
                <c:pt idx="39">
                  <c:v>37.035029999999999</c:v>
                </c:pt>
                <c:pt idx="40">
                  <c:v>35.143520000000002</c:v>
                </c:pt>
                <c:pt idx="41">
                  <c:v>34.331479999999999</c:v>
                </c:pt>
                <c:pt idx="42">
                  <c:v>30.43432</c:v>
                </c:pt>
                <c:pt idx="43">
                  <c:v>29.502269999999999</c:v>
                </c:pt>
                <c:pt idx="44">
                  <c:v>29.119399999999999</c:v>
                </c:pt>
                <c:pt idx="45">
                  <c:v>25.936450000000001</c:v>
                </c:pt>
                <c:pt idx="46">
                  <c:v>24.7285</c:v>
                </c:pt>
                <c:pt idx="47">
                  <c:v>23.379010000000001</c:v>
                </c:pt>
                <c:pt idx="48">
                  <c:v>20.168669999999999</c:v>
                </c:pt>
                <c:pt idx="49">
                  <c:v>17.038550000000001</c:v>
                </c:pt>
                <c:pt idx="50">
                  <c:v>23.592289999999998</c:v>
                </c:pt>
                <c:pt idx="51">
                  <c:v>21.73535</c:v>
                </c:pt>
                <c:pt idx="52">
                  <c:v>21.739920000000001</c:v>
                </c:pt>
                <c:pt idx="53">
                  <c:v>19.562729999999998</c:v>
                </c:pt>
                <c:pt idx="54">
                  <c:v>22.332809999999998</c:v>
                </c:pt>
                <c:pt idx="55">
                  <c:v>23.71556</c:v>
                </c:pt>
                <c:pt idx="56">
                  <c:v>23.364660000000001</c:v>
                </c:pt>
                <c:pt idx="57">
                  <c:v>24.023420000000002</c:v>
                </c:pt>
                <c:pt idx="58">
                  <c:v>23.679690000000001</c:v>
                </c:pt>
                <c:pt idx="59">
                  <c:v>27.071359999999999</c:v>
                </c:pt>
                <c:pt idx="60">
                  <c:v>28.868939999999998</c:v>
                </c:pt>
                <c:pt idx="61">
                  <c:v>29.812080000000002</c:v>
                </c:pt>
                <c:pt idx="62">
                  <c:v>28.498470000000001</c:v>
                </c:pt>
                <c:pt idx="63">
                  <c:v>27.27355</c:v>
                </c:pt>
                <c:pt idx="64">
                  <c:v>25.916229999999999</c:v>
                </c:pt>
                <c:pt idx="65">
                  <c:v>27.63946</c:v>
                </c:pt>
                <c:pt idx="66">
                  <c:v>32.137329999999999</c:v>
                </c:pt>
                <c:pt idx="67">
                  <c:v>31.810559999999999</c:v>
                </c:pt>
                <c:pt idx="68">
                  <c:v>24.54522</c:v>
                </c:pt>
                <c:pt idx="69">
                  <c:v>16.95637</c:v>
                </c:pt>
                <c:pt idx="70">
                  <c:v>13.92409</c:v>
                </c:pt>
                <c:pt idx="71">
                  <c:v>33.004820000000002</c:v>
                </c:pt>
                <c:pt idx="72">
                  <c:v>19.207260000000002</c:v>
                </c:pt>
                <c:pt idx="73">
                  <c:v>12.006489999999999</c:v>
                </c:pt>
                <c:pt idx="74">
                  <c:v>19.59665</c:v>
                </c:pt>
                <c:pt idx="75">
                  <c:v>19.37293</c:v>
                </c:pt>
                <c:pt idx="76">
                  <c:v>19.890809999999998</c:v>
                </c:pt>
                <c:pt idx="77">
                  <c:v>14.971590000000001</c:v>
                </c:pt>
                <c:pt idx="78">
                  <c:v>12.384790000000001</c:v>
                </c:pt>
                <c:pt idx="79">
                  <c:v>15.526</c:v>
                </c:pt>
                <c:pt idx="80">
                  <c:v>20.800039999999999</c:v>
                </c:pt>
                <c:pt idx="81">
                  <c:v>32.486280000000001</c:v>
                </c:pt>
                <c:pt idx="82">
                  <c:v>30.72392</c:v>
                </c:pt>
                <c:pt idx="83">
                  <c:v>32.609560000000002</c:v>
                </c:pt>
                <c:pt idx="84">
                  <c:v>27.094190000000001</c:v>
                </c:pt>
                <c:pt idx="85">
                  <c:v>35.144829999999999</c:v>
                </c:pt>
                <c:pt idx="86">
                  <c:v>34.726089999999999</c:v>
                </c:pt>
                <c:pt idx="87">
                  <c:v>30.569990000000001</c:v>
                </c:pt>
                <c:pt idx="88">
                  <c:v>34.874139999999997</c:v>
                </c:pt>
                <c:pt idx="89">
                  <c:v>42.10622</c:v>
                </c:pt>
                <c:pt idx="90">
                  <c:v>43.555500000000002</c:v>
                </c:pt>
                <c:pt idx="91">
                  <c:v>49.50788</c:v>
                </c:pt>
                <c:pt idx="92">
                  <c:v>48.78584</c:v>
                </c:pt>
                <c:pt idx="93">
                  <c:v>45.401350000000001</c:v>
                </c:pt>
                <c:pt idx="94">
                  <c:v>46.812809999999999</c:v>
                </c:pt>
                <c:pt idx="95">
                  <c:v>50.460799999999999</c:v>
                </c:pt>
                <c:pt idx="96">
                  <c:v>47.811390000000003</c:v>
                </c:pt>
                <c:pt idx="97">
                  <c:v>44.012070000000001</c:v>
                </c:pt>
                <c:pt idx="98">
                  <c:v>27.462050000000001</c:v>
                </c:pt>
                <c:pt idx="99">
                  <c:v>18.943100000000001</c:v>
                </c:pt>
                <c:pt idx="100">
                  <c:v>18.28107</c:v>
                </c:pt>
                <c:pt idx="101">
                  <c:v>23.133109999999999</c:v>
                </c:pt>
                <c:pt idx="102">
                  <c:v>24.80677</c:v>
                </c:pt>
                <c:pt idx="103">
                  <c:v>22.432600000000001</c:v>
                </c:pt>
                <c:pt idx="104">
                  <c:v>21.521419999999999</c:v>
                </c:pt>
                <c:pt idx="105">
                  <c:v>29.52901</c:v>
                </c:pt>
                <c:pt idx="106">
                  <c:v>32.291910000000001</c:v>
                </c:pt>
                <c:pt idx="107">
                  <c:v>32.755009999999999</c:v>
                </c:pt>
                <c:pt idx="108">
                  <c:v>32.676740000000002</c:v>
                </c:pt>
                <c:pt idx="109">
                  <c:v>32.565860000000001</c:v>
                </c:pt>
                <c:pt idx="110">
                  <c:v>30.800229999999999</c:v>
                </c:pt>
                <c:pt idx="111">
                  <c:v>27.16985</c:v>
                </c:pt>
                <c:pt idx="112">
                  <c:v>19.09703</c:v>
                </c:pt>
                <c:pt idx="113">
                  <c:v>18.880479999999999</c:v>
                </c:pt>
                <c:pt idx="114">
                  <c:v>18.45</c:v>
                </c:pt>
                <c:pt idx="115">
                  <c:v>11.94061</c:v>
                </c:pt>
                <c:pt idx="116">
                  <c:v>11.54405</c:v>
                </c:pt>
                <c:pt idx="117">
                  <c:v>11.959530000000001</c:v>
                </c:pt>
                <c:pt idx="118">
                  <c:v>12.67374</c:v>
                </c:pt>
                <c:pt idx="119">
                  <c:v>18.869399999999999</c:v>
                </c:pt>
                <c:pt idx="120">
                  <c:v>23.002659999999999</c:v>
                </c:pt>
                <c:pt idx="121">
                  <c:v>26.681319999999999</c:v>
                </c:pt>
                <c:pt idx="122">
                  <c:v>28.332799999999999</c:v>
                </c:pt>
                <c:pt idx="123">
                  <c:v>27.488140000000001</c:v>
                </c:pt>
                <c:pt idx="124">
                  <c:v>33.577480000000001</c:v>
                </c:pt>
                <c:pt idx="125">
                  <c:v>30.215820000000001</c:v>
                </c:pt>
                <c:pt idx="126">
                  <c:v>33.767940000000003</c:v>
                </c:pt>
                <c:pt idx="127">
                  <c:v>35.57009</c:v>
                </c:pt>
                <c:pt idx="128">
                  <c:v>39.525289999999998</c:v>
                </c:pt>
                <c:pt idx="129">
                  <c:v>40.190579999999997</c:v>
                </c:pt>
                <c:pt idx="130">
                  <c:v>42.556919999999998</c:v>
                </c:pt>
                <c:pt idx="131">
                  <c:v>42.534739999999999</c:v>
                </c:pt>
                <c:pt idx="132">
                  <c:v>40.004040000000003</c:v>
                </c:pt>
                <c:pt idx="133">
                  <c:v>38.100790000000003</c:v>
                </c:pt>
                <c:pt idx="134">
                  <c:v>38.54562</c:v>
                </c:pt>
                <c:pt idx="135">
                  <c:v>37.91621</c:v>
                </c:pt>
                <c:pt idx="136">
                  <c:v>38.408000000000001</c:v>
                </c:pt>
                <c:pt idx="137">
                  <c:v>37.93056</c:v>
                </c:pt>
                <c:pt idx="138">
                  <c:v>41.057409999999997</c:v>
                </c:pt>
                <c:pt idx="139">
                  <c:v>40.244059999999998</c:v>
                </c:pt>
                <c:pt idx="140">
                  <c:v>44.688450000000003</c:v>
                </c:pt>
                <c:pt idx="141">
                  <c:v>49.421779999999998</c:v>
                </c:pt>
                <c:pt idx="142">
                  <c:v>54.389919999999996</c:v>
                </c:pt>
                <c:pt idx="143">
                  <c:v>50.210999999999999</c:v>
                </c:pt>
                <c:pt idx="144">
                  <c:v>40.628239999999998</c:v>
                </c:pt>
                <c:pt idx="145">
                  <c:v>36.657380000000003</c:v>
                </c:pt>
                <c:pt idx="146">
                  <c:v>35.183959999999999</c:v>
                </c:pt>
                <c:pt idx="147">
                  <c:v>35.170259999999999</c:v>
                </c:pt>
                <c:pt idx="148">
                  <c:v>35.650309999999998</c:v>
                </c:pt>
                <c:pt idx="149">
                  <c:v>32.566510000000001</c:v>
                </c:pt>
                <c:pt idx="150">
                  <c:v>25.118539999999999</c:v>
                </c:pt>
                <c:pt idx="151">
                  <c:v>24.224309999999999</c:v>
                </c:pt>
                <c:pt idx="152">
                  <c:v>28.123429999999999</c:v>
                </c:pt>
                <c:pt idx="153">
                  <c:v>28.461939999999998</c:v>
                </c:pt>
                <c:pt idx="154">
                  <c:v>25.952760000000001</c:v>
                </c:pt>
                <c:pt idx="155">
                  <c:v>28.411719999999999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22-45FB-A836-91C0436BA1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제주도캠핑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Sheet1!$D$2:$D$157</c:f>
              <c:numCache>
                <c:formatCode>General</c:formatCode>
                <c:ptCount val="156"/>
                <c:pt idx="0">
                  <c:v>0.96726999999999996</c:v>
                </c:pt>
                <c:pt idx="1">
                  <c:v>0.97445000000000004</c:v>
                </c:pt>
                <c:pt idx="2">
                  <c:v>0.85116999999999998</c:v>
                </c:pt>
                <c:pt idx="3">
                  <c:v>0.82574000000000003</c:v>
                </c:pt>
                <c:pt idx="4">
                  <c:v>0.76441999999999999</c:v>
                </c:pt>
                <c:pt idx="5">
                  <c:v>0.73963999999999996</c:v>
                </c:pt>
                <c:pt idx="6">
                  <c:v>0.78791</c:v>
                </c:pt>
                <c:pt idx="7">
                  <c:v>0.65549999999999997</c:v>
                </c:pt>
                <c:pt idx="8">
                  <c:v>0.59875</c:v>
                </c:pt>
                <c:pt idx="9">
                  <c:v>0.54069999999999996</c:v>
                </c:pt>
                <c:pt idx="10">
                  <c:v>0.41677999999999998</c:v>
                </c:pt>
                <c:pt idx="11">
                  <c:v>0.49113000000000001</c:v>
                </c:pt>
                <c:pt idx="12">
                  <c:v>0.45590999999999998</c:v>
                </c:pt>
                <c:pt idx="13">
                  <c:v>0.52895999999999999</c:v>
                </c:pt>
                <c:pt idx="14">
                  <c:v>0.65027999999999997</c:v>
                </c:pt>
                <c:pt idx="15">
                  <c:v>0.63527999999999996</c:v>
                </c:pt>
                <c:pt idx="16">
                  <c:v>0.65680000000000005</c:v>
                </c:pt>
                <c:pt idx="17">
                  <c:v>0.72855000000000003</c:v>
                </c:pt>
                <c:pt idx="18">
                  <c:v>0.86812999999999996</c:v>
                </c:pt>
                <c:pt idx="19">
                  <c:v>0.874</c:v>
                </c:pt>
                <c:pt idx="20">
                  <c:v>0.89748000000000006</c:v>
                </c:pt>
                <c:pt idx="21">
                  <c:v>1.0240199999999999</c:v>
                </c:pt>
                <c:pt idx="22">
                  <c:v>0.95748999999999995</c:v>
                </c:pt>
                <c:pt idx="23">
                  <c:v>1.0122800000000001</c:v>
                </c:pt>
                <c:pt idx="24">
                  <c:v>1.0755399999999999</c:v>
                </c:pt>
                <c:pt idx="25">
                  <c:v>1.06837</c:v>
                </c:pt>
                <c:pt idx="26">
                  <c:v>1.11077</c:v>
                </c:pt>
                <c:pt idx="27">
                  <c:v>1.3560099999999999</c:v>
                </c:pt>
                <c:pt idx="28">
                  <c:v>1.4258</c:v>
                </c:pt>
                <c:pt idx="29">
                  <c:v>1.5497300000000001</c:v>
                </c:pt>
                <c:pt idx="30">
                  <c:v>1.7271399999999999</c:v>
                </c:pt>
                <c:pt idx="31">
                  <c:v>1.9730300000000001</c:v>
                </c:pt>
                <c:pt idx="32">
                  <c:v>1.8073600000000001</c:v>
                </c:pt>
                <c:pt idx="33">
                  <c:v>1.8686700000000001</c:v>
                </c:pt>
                <c:pt idx="34">
                  <c:v>1.98803</c:v>
                </c:pt>
                <c:pt idx="35">
                  <c:v>2.1445699999999999</c:v>
                </c:pt>
                <c:pt idx="36">
                  <c:v>2.1452200000000001</c:v>
                </c:pt>
                <c:pt idx="37">
                  <c:v>2.3134999999999999</c:v>
                </c:pt>
                <c:pt idx="38">
                  <c:v>2.1367400000000001</c:v>
                </c:pt>
                <c:pt idx="39">
                  <c:v>2.4335200000000001</c:v>
                </c:pt>
                <c:pt idx="40">
                  <c:v>2.50265</c:v>
                </c:pt>
                <c:pt idx="41">
                  <c:v>3.0596700000000001</c:v>
                </c:pt>
                <c:pt idx="42">
                  <c:v>3.0785800000000001</c:v>
                </c:pt>
                <c:pt idx="43">
                  <c:v>2.7694200000000002</c:v>
                </c:pt>
                <c:pt idx="44">
                  <c:v>2.3108900000000001</c:v>
                </c:pt>
                <c:pt idx="45">
                  <c:v>2.1230500000000001</c:v>
                </c:pt>
                <c:pt idx="46">
                  <c:v>2.2215400000000001</c:v>
                </c:pt>
                <c:pt idx="47">
                  <c:v>1.9038900000000001</c:v>
                </c:pt>
                <c:pt idx="48">
                  <c:v>1.53342</c:v>
                </c:pt>
                <c:pt idx="49">
                  <c:v>1.44015</c:v>
                </c:pt>
                <c:pt idx="50">
                  <c:v>1.5419</c:v>
                </c:pt>
                <c:pt idx="51">
                  <c:v>1.5940799999999999</c:v>
                </c:pt>
                <c:pt idx="52">
                  <c:v>1.4434100000000001</c:v>
                </c:pt>
                <c:pt idx="53">
                  <c:v>1.34036</c:v>
                </c:pt>
                <c:pt idx="54">
                  <c:v>1.3931899999999999</c:v>
                </c:pt>
                <c:pt idx="55">
                  <c:v>1.49885</c:v>
                </c:pt>
                <c:pt idx="56">
                  <c:v>1.3873200000000001</c:v>
                </c:pt>
                <c:pt idx="57">
                  <c:v>1.28491</c:v>
                </c:pt>
                <c:pt idx="58">
                  <c:v>1.1681600000000001</c:v>
                </c:pt>
                <c:pt idx="59">
                  <c:v>1.11077</c:v>
                </c:pt>
                <c:pt idx="60">
                  <c:v>1.0338000000000001</c:v>
                </c:pt>
                <c:pt idx="61">
                  <c:v>0.90205000000000002</c:v>
                </c:pt>
                <c:pt idx="62">
                  <c:v>1.03837</c:v>
                </c:pt>
                <c:pt idx="63">
                  <c:v>1.16686</c:v>
                </c:pt>
                <c:pt idx="64">
                  <c:v>1.1355500000000001</c:v>
                </c:pt>
                <c:pt idx="65">
                  <c:v>0.97509999999999997</c:v>
                </c:pt>
                <c:pt idx="66">
                  <c:v>1.0442400000000001</c:v>
                </c:pt>
                <c:pt idx="67">
                  <c:v>1.18316</c:v>
                </c:pt>
                <c:pt idx="68">
                  <c:v>0.94901000000000002</c:v>
                </c:pt>
                <c:pt idx="69">
                  <c:v>0.94510000000000005</c:v>
                </c:pt>
                <c:pt idx="70">
                  <c:v>0.88444</c:v>
                </c:pt>
                <c:pt idx="71">
                  <c:v>1.36253</c:v>
                </c:pt>
                <c:pt idx="72">
                  <c:v>0.90661000000000003</c:v>
                </c:pt>
                <c:pt idx="73">
                  <c:v>0.86682999999999999</c:v>
                </c:pt>
                <c:pt idx="74">
                  <c:v>1.2888299999999999</c:v>
                </c:pt>
                <c:pt idx="75">
                  <c:v>1.4805900000000001</c:v>
                </c:pt>
                <c:pt idx="76">
                  <c:v>1.7460500000000001</c:v>
                </c:pt>
                <c:pt idx="77">
                  <c:v>1.73366</c:v>
                </c:pt>
                <c:pt idx="78">
                  <c:v>2.4863499999999998</c:v>
                </c:pt>
                <c:pt idx="79">
                  <c:v>2.6572300000000002</c:v>
                </c:pt>
                <c:pt idx="80">
                  <c:v>3.1881599999999999</c:v>
                </c:pt>
                <c:pt idx="81">
                  <c:v>4.4606899999999996</c:v>
                </c:pt>
                <c:pt idx="82">
                  <c:v>4.6915800000000001</c:v>
                </c:pt>
                <c:pt idx="83">
                  <c:v>3.5116700000000001</c:v>
                </c:pt>
                <c:pt idx="84">
                  <c:v>3.1509800000000001</c:v>
                </c:pt>
                <c:pt idx="85">
                  <c:v>3.8684500000000002</c:v>
                </c:pt>
                <c:pt idx="86">
                  <c:v>3.8064900000000002</c:v>
                </c:pt>
                <c:pt idx="87">
                  <c:v>3.7151700000000001</c:v>
                </c:pt>
                <c:pt idx="88">
                  <c:v>3.3264399999999998</c:v>
                </c:pt>
                <c:pt idx="89">
                  <c:v>3.78301</c:v>
                </c:pt>
                <c:pt idx="90">
                  <c:v>4.6668000000000003</c:v>
                </c:pt>
                <c:pt idx="91">
                  <c:v>5.5199299999999996</c:v>
                </c:pt>
                <c:pt idx="92">
                  <c:v>5.7208199999999998</c:v>
                </c:pt>
                <c:pt idx="93">
                  <c:v>5.2668600000000003</c:v>
                </c:pt>
                <c:pt idx="94">
                  <c:v>5.2949099999999998</c:v>
                </c:pt>
                <c:pt idx="95">
                  <c:v>5.6536400000000002</c:v>
                </c:pt>
                <c:pt idx="96">
                  <c:v>5.0366200000000001</c:v>
                </c:pt>
                <c:pt idx="97">
                  <c:v>4.2350099999999999</c:v>
                </c:pt>
                <c:pt idx="98">
                  <c:v>3.3003499999999999</c:v>
                </c:pt>
                <c:pt idx="99">
                  <c:v>2.40286</c:v>
                </c:pt>
                <c:pt idx="100">
                  <c:v>2.3193700000000002</c:v>
                </c:pt>
                <c:pt idx="101">
                  <c:v>3.1888100000000001</c:v>
                </c:pt>
                <c:pt idx="102">
                  <c:v>3.5749399999999998</c:v>
                </c:pt>
                <c:pt idx="103">
                  <c:v>3.8873700000000002</c:v>
                </c:pt>
                <c:pt idx="104">
                  <c:v>3.87954</c:v>
                </c:pt>
                <c:pt idx="105">
                  <c:v>3.8488799999999999</c:v>
                </c:pt>
                <c:pt idx="106">
                  <c:v>3.3936199999999999</c:v>
                </c:pt>
                <c:pt idx="107">
                  <c:v>3.1124999999999998</c:v>
                </c:pt>
                <c:pt idx="108">
                  <c:v>2.8561700000000001</c:v>
                </c:pt>
                <c:pt idx="109">
                  <c:v>2.5117799999999999</c:v>
                </c:pt>
                <c:pt idx="110">
                  <c:v>3.17055</c:v>
                </c:pt>
                <c:pt idx="111">
                  <c:v>2.20458</c:v>
                </c:pt>
                <c:pt idx="112">
                  <c:v>1.6579999999999999</c:v>
                </c:pt>
                <c:pt idx="113">
                  <c:v>1.59016</c:v>
                </c:pt>
                <c:pt idx="114">
                  <c:v>1.6077699999999999</c:v>
                </c:pt>
                <c:pt idx="115">
                  <c:v>1.2327399999999999</c:v>
                </c:pt>
                <c:pt idx="116">
                  <c:v>1.2509999999999999</c:v>
                </c:pt>
                <c:pt idx="117">
                  <c:v>1.18316</c:v>
                </c:pt>
                <c:pt idx="118">
                  <c:v>0.98748999999999998</c:v>
                </c:pt>
                <c:pt idx="119">
                  <c:v>1.5484199999999999</c:v>
                </c:pt>
                <c:pt idx="120">
                  <c:v>1.7486600000000001</c:v>
                </c:pt>
                <c:pt idx="121">
                  <c:v>1.8204100000000001</c:v>
                </c:pt>
                <c:pt idx="122">
                  <c:v>2.03173</c:v>
                </c:pt>
                <c:pt idx="123">
                  <c:v>2.22871</c:v>
                </c:pt>
                <c:pt idx="124">
                  <c:v>2.5124399999999998</c:v>
                </c:pt>
                <c:pt idx="125">
                  <c:v>2.27176</c:v>
                </c:pt>
                <c:pt idx="126">
                  <c:v>2.3898100000000002</c:v>
                </c:pt>
                <c:pt idx="127">
                  <c:v>2.9037799999999998</c:v>
                </c:pt>
                <c:pt idx="128">
                  <c:v>3.12033</c:v>
                </c:pt>
                <c:pt idx="129">
                  <c:v>3.1509800000000001</c:v>
                </c:pt>
                <c:pt idx="130">
                  <c:v>3.1255500000000001</c:v>
                </c:pt>
                <c:pt idx="131">
                  <c:v>3.7940900000000002</c:v>
                </c:pt>
                <c:pt idx="132">
                  <c:v>4.13</c:v>
                </c:pt>
                <c:pt idx="133">
                  <c:v>4.58331</c:v>
                </c:pt>
                <c:pt idx="134">
                  <c:v>4.5148200000000003</c:v>
                </c:pt>
                <c:pt idx="135">
                  <c:v>4.3784999999999998</c:v>
                </c:pt>
                <c:pt idx="136">
                  <c:v>4.2232700000000003</c:v>
                </c:pt>
                <c:pt idx="137">
                  <c:v>4.7646300000000004</c:v>
                </c:pt>
                <c:pt idx="138">
                  <c:v>5.1005399999999996</c:v>
                </c:pt>
                <c:pt idx="139">
                  <c:v>5.1083699999999999</c:v>
                </c:pt>
                <c:pt idx="140">
                  <c:v>4.98705</c:v>
                </c:pt>
                <c:pt idx="141">
                  <c:v>5.31839</c:v>
                </c:pt>
                <c:pt idx="142">
                  <c:v>5.6979899999999999</c:v>
                </c:pt>
                <c:pt idx="143">
                  <c:v>4.7965900000000001</c:v>
                </c:pt>
                <c:pt idx="144">
                  <c:v>4.1130399999999998</c:v>
                </c:pt>
                <c:pt idx="145">
                  <c:v>4.3406700000000003</c:v>
                </c:pt>
                <c:pt idx="146">
                  <c:v>4.1091300000000004</c:v>
                </c:pt>
                <c:pt idx="147">
                  <c:v>4.1913099999999996</c:v>
                </c:pt>
                <c:pt idx="148">
                  <c:v>4.3928500000000001</c:v>
                </c:pt>
                <c:pt idx="149">
                  <c:v>4.26762</c:v>
                </c:pt>
                <c:pt idx="150">
                  <c:v>3.7295199999999999</c:v>
                </c:pt>
                <c:pt idx="151">
                  <c:v>3.8384499999999999</c:v>
                </c:pt>
                <c:pt idx="152">
                  <c:v>4.2239199999999997</c:v>
                </c:pt>
                <c:pt idx="153">
                  <c:v>4.8905200000000004</c:v>
                </c:pt>
                <c:pt idx="154">
                  <c:v>4.5754799999999998</c:v>
                </c:pt>
                <c:pt idx="155">
                  <c:v>4.8370300000000004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222-45FB-A836-91C0436BA11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제주도게스트하우스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Sheet1!$E$2:$E$157</c:f>
              <c:numCache>
                <c:formatCode>General</c:formatCode>
                <c:ptCount val="156"/>
                <c:pt idx="0">
                  <c:v>11.915179999999999</c:v>
                </c:pt>
                <c:pt idx="1">
                  <c:v>11.24728</c:v>
                </c:pt>
                <c:pt idx="2">
                  <c:v>11.54862</c:v>
                </c:pt>
                <c:pt idx="3">
                  <c:v>10.71635</c:v>
                </c:pt>
                <c:pt idx="4">
                  <c:v>11.028130000000001</c:v>
                </c:pt>
                <c:pt idx="5">
                  <c:v>100</c:v>
                </c:pt>
                <c:pt idx="6">
                  <c:v>19.08203</c:v>
                </c:pt>
                <c:pt idx="7">
                  <c:v>15.85473</c:v>
                </c:pt>
                <c:pt idx="8">
                  <c:v>15.18487</c:v>
                </c:pt>
                <c:pt idx="9">
                  <c:v>16.542840000000002</c:v>
                </c:pt>
                <c:pt idx="10">
                  <c:v>16.439789999999999</c:v>
                </c:pt>
                <c:pt idx="11">
                  <c:v>16.60285</c:v>
                </c:pt>
                <c:pt idx="12">
                  <c:v>15.04529</c:v>
                </c:pt>
                <c:pt idx="13">
                  <c:v>15.949949999999999</c:v>
                </c:pt>
                <c:pt idx="14">
                  <c:v>18.881139999999998</c:v>
                </c:pt>
                <c:pt idx="15">
                  <c:v>18.602630000000001</c:v>
                </c:pt>
                <c:pt idx="16">
                  <c:v>18.42718</c:v>
                </c:pt>
                <c:pt idx="17">
                  <c:v>17.08942</c:v>
                </c:pt>
                <c:pt idx="18">
                  <c:v>19.155729999999998</c:v>
                </c:pt>
                <c:pt idx="19">
                  <c:v>18.828959999999999</c:v>
                </c:pt>
                <c:pt idx="20">
                  <c:v>16.397390000000001</c:v>
                </c:pt>
                <c:pt idx="21">
                  <c:v>16.757429999999999</c:v>
                </c:pt>
                <c:pt idx="22">
                  <c:v>16.318470000000001</c:v>
                </c:pt>
                <c:pt idx="23">
                  <c:v>14.3774</c:v>
                </c:pt>
                <c:pt idx="24">
                  <c:v>14.96833</c:v>
                </c:pt>
                <c:pt idx="25">
                  <c:v>14.478490000000001</c:v>
                </c:pt>
                <c:pt idx="26">
                  <c:v>15.340109999999999</c:v>
                </c:pt>
                <c:pt idx="27">
                  <c:v>15.469900000000001</c:v>
                </c:pt>
                <c:pt idx="28">
                  <c:v>15.751670000000001</c:v>
                </c:pt>
                <c:pt idx="29">
                  <c:v>14.905060000000001</c:v>
                </c:pt>
                <c:pt idx="30">
                  <c:v>14.33109</c:v>
                </c:pt>
                <c:pt idx="31">
                  <c:v>14.27108</c:v>
                </c:pt>
                <c:pt idx="32">
                  <c:v>15.91147</c:v>
                </c:pt>
                <c:pt idx="33">
                  <c:v>16.57741</c:v>
                </c:pt>
                <c:pt idx="34">
                  <c:v>16.500450000000001</c:v>
                </c:pt>
                <c:pt idx="35">
                  <c:v>18.32086</c:v>
                </c:pt>
                <c:pt idx="36">
                  <c:v>18.371729999999999</c:v>
                </c:pt>
                <c:pt idx="37">
                  <c:v>20.21106</c:v>
                </c:pt>
                <c:pt idx="38">
                  <c:v>19.098990000000001</c:v>
                </c:pt>
                <c:pt idx="39">
                  <c:v>20.6572</c:v>
                </c:pt>
                <c:pt idx="40">
                  <c:v>20.728940000000001</c:v>
                </c:pt>
                <c:pt idx="41">
                  <c:v>18.33456</c:v>
                </c:pt>
                <c:pt idx="42">
                  <c:v>17.673829999999999</c:v>
                </c:pt>
                <c:pt idx="43">
                  <c:v>18.170190000000002</c:v>
                </c:pt>
                <c:pt idx="44">
                  <c:v>20.361730000000001</c:v>
                </c:pt>
                <c:pt idx="45">
                  <c:v>19.46294</c:v>
                </c:pt>
                <c:pt idx="46">
                  <c:v>21.137250000000002</c:v>
                </c:pt>
                <c:pt idx="47">
                  <c:v>19.657959999999999</c:v>
                </c:pt>
                <c:pt idx="48">
                  <c:v>16.069970000000001</c:v>
                </c:pt>
                <c:pt idx="49">
                  <c:v>13.933870000000001</c:v>
                </c:pt>
                <c:pt idx="50">
                  <c:v>18.00517</c:v>
                </c:pt>
                <c:pt idx="51">
                  <c:v>17.82385</c:v>
                </c:pt>
                <c:pt idx="52">
                  <c:v>16.8657</c:v>
                </c:pt>
                <c:pt idx="53">
                  <c:v>18.258240000000001</c:v>
                </c:pt>
                <c:pt idx="54">
                  <c:v>18.070399999999999</c:v>
                </c:pt>
                <c:pt idx="55">
                  <c:v>17.649049999999999</c:v>
                </c:pt>
                <c:pt idx="56">
                  <c:v>17.502289999999999</c:v>
                </c:pt>
                <c:pt idx="57">
                  <c:v>19.312919999999998</c:v>
                </c:pt>
                <c:pt idx="58">
                  <c:v>23.237469999999998</c:v>
                </c:pt>
                <c:pt idx="59">
                  <c:v>27.408570000000001</c:v>
                </c:pt>
                <c:pt idx="60">
                  <c:v>27.283339999999999</c:v>
                </c:pt>
                <c:pt idx="61">
                  <c:v>27.95776</c:v>
                </c:pt>
                <c:pt idx="62">
                  <c:v>27.018529999999998</c:v>
                </c:pt>
                <c:pt idx="63">
                  <c:v>26.52739</c:v>
                </c:pt>
                <c:pt idx="64">
                  <c:v>26.09169</c:v>
                </c:pt>
                <c:pt idx="65">
                  <c:v>25.275729999999999</c:v>
                </c:pt>
                <c:pt idx="66">
                  <c:v>25.494879999999998</c:v>
                </c:pt>
                <c:pt idx="67">
                  <c:v>24.0593</c:v>
                </c:pt>
                <c:pt idx="68">
                  <c:v>19.492290000000001</c:v>
                </c:pt>
                <c:pt idx="69">
                  <c:v>13.213789999999999</c:v>
                </c:pt>
                <c:pt idx="70">
                  <c:v>11.946479999999999</c:v>
                </c:pt>
                <c:pt idx="71">
                  <c:v>23.780139999999999</c:v>
                </c:pt>
                <c:pt idx="72">
                  <c:v>15.871029999999999</c:v>
                </c:pt>
                <c:pt idx="73">
                  <c:v>10.043889999999999</c:v>
                </c:pt>
                <c:pt idx="74">
                  <c:v>14.14063</c:v>
                </c:pt>
                <c:pt idx="75">
                  <c:v>14.26782</c:v>
                </c:pt>
                <c:pt idx="76">
                  <c:v>14.222810000000001</c:v>
                </c:pt>
                <c:pt idx="77">
                  <c:v>11.579269999999999</c:v>
                </c:pt>
                <c:pt idx="78">
                  <c:v>9.7993000000000006</c:v>
                </c:pt>
                <c:pt idx="79">
                  <c:v>11.25967</c:v>
                </c:pt>
                <c:pt idx="80">
                  <c:v>14.00953</c:v>
                </c:pt>
                <c:pt idx="81">
                  <c:v>19.982780000000002</c:v>
                </c:pt>
                <c:pt idx="82">
                  <c:v>19.847110000000001</c:v>
                </c:pt>
                <c:pt idx="83">
                  <c:v>19.04224</c:v>
                </c:pt>
                <c:pt idx="84">
                  <c:v>16.131930000000001</c:v>
                </c:pt>
                <c:pt idx="85">
                  <c:v>19.941680000000002</c:v>
                </c:pt>
                <c:pt idx="86">
                  <c:v>20.47261</c:v>
                </c:pt>
                <c:pt idx="87">
                  <c:v>19.246390000000002</c:v>
                </c:pt>
                <c:pt idx="88">
                  <c:v>21.280090000000001</c:v>
                </c:pt>
                <c:pt idx="89">
                  <c:v>25.215070000000001</c:v>
                </c:pt>
                <c:pt idx="90">
                  <c:v>25.796220000000002</c:v>
                </c:pt>
                <c:pt idx="91">
                  <c:v>28.37454</c:v>
                </c:pt>
                <c:pt idx="92">
                  <c:v>28.833069999999999</c:v>
                </c:pt>
                <c:pt idx="93">
                  <c:v>26.831980000000001</c:v>
                </c:pt>
                <c:pt idx="94">
                  <c:v>27.18159</c:v>
                </c:pt>
                <c:pt idx="95">
                  <c:v>29.132449999999999</c:v>
                </c:pt>
                <c:pt idx="96">
                  <c:v>28.431280000000001</c:v>
                </c:pt>
                <c:pt idx="97">
                  <c:v>26.69632</c:v>
                </c:pt>
                <c:pt idx="98">
                  <c:v>20.261279999999999</c:v>
                </c:pt>
                <c:pt idx="99">
                  <c:v>28.149519999999999</c:v>
                </c:pt>
                <c:pt idx="100">
                  <c:v>14.7133</c:v>
                </c:pt>
                <c:pt idx="101">
                  <c:v>12.44089</c:v>
                </c:pt>
                <c:pt idx="102">
                  <c:v>13.940390000000001</c:v>
                </c:pt>
                <c:pt idx="103">
                  <c:v>14.401529999999999</c:v>
                </c:pt>
                <c:pt idx="104">
                  <c:v>12.005839999999999</c:v>
                </c:pt>
                <c:pt idx="105">
                  <c:v>16.098669999999998</c:v>
                </c:pt>
                <c:pt idx="106">
                  <c:v>17.78276</c:v>
                </c:pt>
                <c:pt idx="107">
                  <c:v>18.798300000000001</c:v>
                </c:pt>
                <c:pt idx="108">
                  <c:v>18.852440000000001</c:v>
                </c:pt>
                <c:pt idx="109">
                  <c:v>18.921579999999999</c:v>
                </c:pt>
                <c:pt idx="110">
                  <c:v>18.62285</c:v>
                </c:pt>
                <c:pt idx="111">
                  <c:v>16.303470000000001</c:v>
                </c:pt>
                <c:pt idx="112">
                  <c:v>12.275869999999999</c:v>
                </c:pt>
                <c:pt idx="113">
                  <c:v>11.25511</c:v>
                </c:pt>
                <c:pt idx="114">
                  <c:v>10.20304</c:v>
                </c:pt>
                <c:pt idx="115">
                  <c:v>6.5615600000000001</c:v>
                </c:pt>
                <c:pt idx="116">
                  <c:v>6.1408699999999996</c:v>
                </c:pt>
                <c:pt idx="117">
                  <c:v>5.7416900000000002</c:v>
                </c:pt>
                <c:pt idx="118">
                  <c:v>6.3965500000000004</c:v>
                </c:pt>
                <c:pt idx="119">
                  <c:v>8.6043900000000004</c:v>
                </c:pt>
                <c:pt idx="120">
                  <c:v>10.52786</c:v>
                </c:pt>
                <c:pt idx="121">
                  <c:v>12.25761</c:v>
                </c:pt>
                <c:pt idx="122">
                  <c:v>13.2151</c:v>
                </c:pt>
                <c:pt idx="123">
                  <c:v>13.74863</c:v>
                </c:pt>
                <c:pt idx="124">
                  <c:v>16.230419999999999</c:v>
                </c:pt>
                <c:pt idx="125">
                  <c:v>14.927239999999999</c:v>
                </c:pt>
                <c:pt idx="126">
                  <c:v>16.163889999999999</c:v>
                </c:pt>
                <c:pt idx="127">
                  <c:v>17.24335</c:v>
                </c:pt>
                <c:pt idx="128">
                  <c:v>18.194980000000001</c:v>
                </c:pt>
                <c:pt idx="129">
                  <c:v>17.98039</c:v>
                </c:pt>
                <c:pt idx="130">
                  <c:v>18.247160000000001</c:v>
                </c:pt>
                <c:pt idx="131">
                  <c:v>18.57132</c:v>
                </c:pt>
                <c:pt idx="132">
                  <c:v>17.607959999999999</c:v>
                </c:pt>
                <c:pt idx="133">
                  <c:v>18.07301</c:v>
                </c:pt>
                <c:pt idx="134">
                  <c:v>17.932120000000001</c:v>
                </c:pt>
                <c:pt idx="135">
                  <c:v>17.269439999999999</c:v>
                </c:pt>
                <c:pt idx="136">
                  <c:v>17.433810000000001</c:v>
                </c:pt>
                <c:pt idx="137">
                  <c:v>17.08942</c:v>
                </c:pt>
                <c:pt idx="138">
                  <c:v>17.577300000000001</c:v>
                </c:pt>
                <c:pt idx="139">
                  <c:v>17.412939999999999</c:v>
                </c:pt>
                <c:pt idx="140">
                  <c:v>17.839500000000001</c:v>
                </c:pt>
                <c:pt idx="141">
                  <c:v>20.314769999999999</c:v>
                </c:pt>
                <c:pt idx="142">
                  <c:v>22.00864</c:v>
                </c:pt>
                <c:pt idx="143">
                  <c:v>19.513159999999999</c:v>
                </c:pt>
                <c:pt idx="144">
                  <c:v>16.604810000000001</c:v>
                </c:pt>
                <c:pt idx="145">
                  <c:v>14.058450000000001</c:v>
                </c:pt>
                <c:pt idx="146">
                  <c:v>13.05139</c:v>
                </c:pt>
                <c:pt idx="147">
                  <c:v>17.50816</c:v>
                </c:pt>
                <c:pt idx="148">
                  <c:v>14.44327</c:v>
                </c:pt>
                <c:pt idx="149">
                  <c:v>13.74015</c:v>
                </c:pt>
                <c:pt idx="150">
                  <c:v>11.604710000000001</c:v>
                </c:pt>
                <c:pt idx="151">
                  <c:v>11.658849999999999</c:v>
                </c:pt>
                <c:pt idx="152">
                  <c:v>12.23739</c:v>
                </c:pt>
                <c:pt idx="153">
                  <c:v>12.78397</c:v>
                </c:pt>
                <c:pt idx="154">
                  <c:v>11.433820000000001</c:v>
                </c:pt>
                <c:pt idx="155">
                  <c:v>13.384679999999999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222-45FB-A836-91C0436BA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8107503"/>
        <c:axId val="1308107087"/>
      </c:lineChart>
      <c:catAx>
        <c:axId val="1308107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308107087"/>
        <c:crosses val="autoZero"/>
        <c:auto val="1"/>
        <c:lblAlgn val="ctr"/>
        <c:lblOffset val="100"/>
        <c:noMultiLvlLbl val="0"/>
      </c:catAx>
      <c:valAx>
        <c:axId val="1308107087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308107503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제주도캠핑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Sheet1!$A$2:$A$70</c:f>
              <c:strCache>
                <c:ptCount val="69"/>
                <c:pt idx="0">
                  <c:v>2016-01-01</c:v>
                </c:pt>
                <c:pt idx="1">
                  <c:v>2016-02-01</c:v>
                </c:pt>
                <c:pt idx="2">
                  <c:v>2016-03-01</c:v>
                </c:pt>
                <c:pt idx="3">
                  <c:v>2016-04-01</c:v>
                </c:pt>
                <c:pt idx="4">
                  <c:v>2016-05-01</c:v>
                </c:pt>
                <c:pt idx="5">
                  <c:v>2016-06-01</c:v>
                </c:pt>
                <c:pt idx="6">
                  <c:v>2016-07-01</c:v>
                </c:pt>
                <c:pt idx="7">
                  <c:v>2016-08-01</c:v>
                </c:pt>
                <c:pt idx="8">
                  <c:v>2016-09-01</c:v>
                </c:pt>
                <c:pt idx="9">
                  <c:v>2016-10-01</c:v>
                </c:pt>
                <c:pt idx="10">
                  <c:v>2016-11-01</c:v>
                </c:pt>
                <c:pt idx="11">
                  <c:v>2016-12-01</c:v>
                </c:pt>
                <c:pt idx="12">
                  <c:v>2017-01-01</c:v>
                </c:pt>
                <c:pt idx="13">
                  <c:v>2017-02-01</c:v>
                </c:pt>
                <c:pt idx="14">
                  <c:v>2017-03-01</c:v>
                </c:pt>
                <c:pt idx="15">
                  <c:v>2017-04-01</c:v>
                </c:pt>
                <c:pt idx="16">
                  <c:v>2017-05-01</c:v>
                </c:pt>
                <c:pt idx="17">
                  <c:v>2017-06-01</c:v>
                </c:pt>
                <c:pt idx="18">
                  <c:v>2017-07-01</c:v>
                </c:pt>
                <c:pt idx="19">
                  <c:v>2017-08-01</c:v>
                </c:pt>
                <c:pt idx="20">
                  <c:v>2017-09-01</c:v>
                </c:pt>
                <c:pt idx="21">
                  <c:v>2017-10-01</c:v>
                </c:pt>
                <c:pt idx="22">
                  <c:v>2017-11-01</c:v>
                </c:pt>
                <c:pt idx="23">
                  <c:v>2017-12-01</c:v>
                </c:pt>
                <c:pt idx="24">
                  <c:v>2018-01-01</c:v>
                </c:pt>
                <c:pt idx="25">
                  <c:v>2018-02-01</c:v>
                </c:pt>
                <c:pt idx="26">
                  <c:v>2018-03-01</c:v>
                </c:pt>
                <c:pt idx="27">
                  <c:v>2018-04-01</c:v>
                </c:pt>
                <c:pt idx="28">
                  <c:v>2018-05-01</c:v>
                </c:pt>
                <c:pt idx="29">
                  <c:v>2018-06-01</c:v>
                </c:pt>
                <c:pt idx="30">
                  <c:v>2018-07-01</c:v>
                </c:pt>
                <c:pt idx="31">
                  <c:v>2018-08-01</c:v>
                </c:pt>
                <c:pt idx="32">
                  <c:v>2018-09-01</c:v>
                </c:pt>
                <c:pt idx="33">
                  <c:v>2018-10-01</c:v>
                </c:pt>
                <c:pt idx="34">
                  <c:v>2018-11-01</c:v>
                </c:pt>
                <c:pt idx="35">
                  <c:v>2018-12-01</c:v>
                </c:pt>
                <c:pt idx="36">
                  <c:v>2019-01-01</c:v>
                </c:pt>
                <c:pt idx="37">
                  <c:v>2019-02-01</c:v>
                </c:pt>
                <c:pt idx="38">
                  <c:v>2019-03-01</c:v>
                </c:pt>
                <c:pt idx="39">
                  <c:v>2019-04-01</c:v>
                </c:pt>
                <c:pt idx="40">
                  <c:v>2019-05-01</c:v>
                </c:pt>
                <c:pt idx="41">
                  <c:v>2019-06-01</c:v>
                </c:pt>
                <c:pt idx="42">
                  <c:v>2019-07-01</c:v>
                </c:pt>
                <c:pt idx="43">
                  <c:v>2019-08-01</c:v>
                </c:pt>
                <c:pt idx="44">
                  <c:v>2019-09-01</c:v>
                </c:pt>
                <c:pt idx="45">
                  <c:v>2019-10-01</c:v>
                </c:pt>
                <c:pt idx="46">
                  <c:v>2019-11-01</c:v>
                </c:pt>
                <c:pt idx="47">
                  <c:v>2019-12-01</c:v>
                </c:pt>
                <c:pt idx="48">
                  <c:v>2020-01-01</c:v>
                </c:pt>
                <c:pt idx="49">
                  <c:v>2020-02-01</c:v>
                </c:pt>
                <c:pt idx="50">
                  <c:v>2020-03-01</c:v>
                </c:pt>
                <c:pt idx="51">
                  <c:v>2020-04-01</c:v>
                </c:pt>
                <c:pt idx="52">
                  <c:v>2020-05-01</c:v>
                </c:pt>
                <c:pt idx="53">
                  <c:v>2020-06-01</c:v>
                </c:pt>
                <c:pt idx="54">
                  <c:v>2020-07-01</c:v>
                </c:pt>
                <c:pt idx="55">
                  <c:v>2020-08-01</c:v>
                </c:pt>
                <c:pt idx="56">
                  <c:v>2020-09-01</c:v>
                </c:pt>
                <c:pt idx="57">
                  <c:v>2020-10-01</c:v>
                </c:pt>
                <c:pt idx="58">
                  <c:v>2020-11-01</c:v>
                </c:pt>
                <c:pt idx="59">
                  <c:v>2020-12-01</c:v>
                </c:pt>
                <c:pt idx="60">
                  <c:v>2021-01-01</c:v>
                </c:pt>
                <c:pt idx="61">
                  <c:v>2021-02-01</c:v>
                </c:pt>
                <c:pt idx="62">
                  <c:v>2021-03-01</c:v>
                </c:pt>
                <c:pt idx="63">
                  <c:v>2021-04-01</c:v>
                </c:pt>
                <c:pt idx="64">
                  <c:v>2021-05-01</c:v>
                </c:pt>
                <c:pt idx="65">
                  <c:v>2021-06-01</c:v>
                </c:pt>
                <c:pt idx="66">
                  <c:v>2021-07-01</c:v>
                </c:pt>
                <c:pt idx="67">
                  <c:v>2021-08-01</c:v>
                </c:pt>
                <c:pt idx="68">
                  <c:v>2021-09-01</c:v>
                </c:pt>
              </c:strCache>
            </c:strRef>
          </c:cat>
          <c:val>
            <c:numRef>
              <c:f>Sheet1!$B$2:$B$70</c:f>
              <c:numCache>
                <c:formatCode>General</c:formatCode>
                <c:ptCount val="69"/>
                <c:pt idx="0">
                  <c:v>15.20377</c:v>
                </c:pt>
                <c:pt idx="1">
                  <c:v>17.941379999999999</c:v>
                </c:pt>
                <c:pt idx="2">
                  <c:v>27.78594</c:v>
                </c:pt>
                <c:pt idx="3">
                  <c:v>42.659750000000003</c:v>
                </c:pt>
                <c:pt idx="4">
                  <c:v>53.679780000000001</c:v>
                </c:pt>
                <c:pt idx="5">
                  <c:v>63.09901</c:v>
                </c:pt>
                <c:pt idx="6">
                  <c:v>71.046319999999994</c:v>
                </c:pt>
                <c:pt idx="7">
                  <c:v>50.076039999999999</c:v>
                </c:pt>
                <c:pt idx="8">
                  <c:v>29.629049999999999</c:v>
                </c:pt>
                <c:pt idx="9">
                  <c:v>21.472940000000001</c:v>
                </c:pt>
                <c:pt idx="10">
                  <c:v>13.49728</c:v>
                </c:pt>
                <c:pt idx="11">
                  <c:v>10.63336</c:v>
                </c:pt>
                <c:pt idx="12">
                  <c:v>18.7972</c:v>
                </c:pt>
                <c:pt idx="13">
                  <c:v>22.205030000000001</c:v>
                </c:pt>
                <c:pt idx="14">
                  <c:v>38.233699999999999</c:v>
                </c:pt>
                <c:pt idx="15">
                  <c:v>49.302700000000002</c:v>
                </c:pt>
                <c:pt idx="16">
                  <c:v>55.097560000000001</c:v>
                </c:pt>
                <c:pt idx="17">
                  <c:v>63.805320000000002</c:v>
                </c:pt>
                <c:pt idx="18">
                  <c:v>72.556899999999999</c:v>
                </c:pt>
                <c:pt idx="19">
                  <c:v>53.014710000000001</c:v>
                </c:pt>
                <c:pt idx="20">
                  <c:v>41.440460000000002</c:v>
                </c:pt>
                <c:pt idx="21">
                  <c:v>23.36504</c:v>
                </c:pt>
                <c:pt idx="22">
                  <c:v>13.08483</c:v>
                </c:pt>
                <c:pt idx="23">
                  <c:v>9.5455299999999994</c:v>
                </c:pt>
                <c:pt idx="24">
                  <c:v>12.58474</c:v>
                </c:pt>
                <c:pt idx="25">
                  <c:v>12.82705</c:v>
                </c:pt>
                <c:pt idx="26">
                  <c:v>22.10192</c:v>
                </c:pt>
                <c:pt idx="27">
                  <c:v>29.128959999999999</c:v>
                </c:pt>
                <c:pt idx="28">
                  <c:v>41.08473</c:v>
                </c:pt>
                <c:pt idx="29">
                  <c:v>44.575049999999997</c:v>
                </c:pt>
                <c:pt idx="30">
                  <c:v>56.515349999999998</c:v>
                </c:pt>
                <c:pt idx="31">
                  <c:v>32.784260000000003</c:v>
                </c:pt>
                <c:pt idx="32">
                  <c:v>22.630369999999999</c:v>
                </c:pt>
                <c:pt idx="33">
                  <c:v>15.94102</c:v>
                </c:pt>
                <c:pt idx="34">
                  <c:v>11.93256</c:v>
                </c:pt>
                <c:pt idx="35">
                  <c:v>8.4164600000000007</c:v>
                </c:pt>
                <c:pt idx="36">
                  <c:v>11.301</c:v>
                </c:pt>
                <c:pt idx="37">
                  <c:v>13.891679999999999</c:v>
                </c:pt>
                <c:pt idx="38">
                  <c:v>18.431159999999998</c:v>
                </c:pt>
                <c:pt idx="39">
                  <c:v>23.991440000000001</c:v>
                </c:pt>
                <c:pt idx="40">
                  <c:v>33.820529999999998</c:v>
                </c:pt>
                <c:pt idx="41">
                  <c:v>38.244010000000003</c:v>
                </c:pt>
                <c:pt idx="42">
                  <c:v>50.913820000000001</c:v>
                </c:pt>
                <c:pt idx="43">
                  <c:v>39.947920000000003</c:v>
                </c:pt>
                <c:pt idx="44">
                  <c:v>26.481580000000001</c:v>
                </c:pt>
                <c:pt idx="45">
                  <c:v>24.95553</c:v>
                </c:pt>
                <c:pt idx="46">
                  <c:v>19.949470000000002</c:v>
                </c:pt>
                <c:pt idx="47">
                  <c:v>18.485289999999999</c:v>
                </c:pt>
                <c:pt idx="48">
                  <c:v>19.111689999999999</c:v>
                </c:pt>
                <c:pt idx="49">
                  <c:v>16.48235</c:v>
                </c:pt>
                <c:pt idx="50">
                  <c:v>28.515450000000001</c:v>
                </c:pt>
                <c:pt idx="51">
                  <c:v>60.65269</c:v>
                </c:pt>
                <c:pt idx="52">
                  <c:v>67.107460000000003</c:v>
                </c:pt>
                <c:pt idx="53">
                  <c:v>68.880979999999994</c:v>
                </c:pt>
                <c:pt idx="54">
                  <c:v>100</c:v>
                </c:pt>
                <c:pt idx="55">
                  <c:v>68.795910000000006</c:v>
                </c:pt>
                <c:pt idx="56">
                  <c:v>57.453659999999999</c:v>
                </c:pt>
                <c:pt idx="57">
                  <c:v>60.459359999999997</c:v>
                </c:pt>
                <c:pt idx="58">
                  <c:v>40.968730000000001</c:v>
                </c:pt>
                <c:pt idx="59">
                  <c:v>23.713039999999999</c:v>
                </c:pt>
                <c:pt idx="60">
                  <c:v>26.718730000000001</c:v>
                </c:pt>
                <c:pt idx="61">
                  <c:v>36.271999999999998</c:v>
                </c:pt>
                <c:pt idx="62">
                  <c:v>52.421819999999997</c:v>
                </c:pt>
                <c:pt idx="63">
                  <c:v>71.453609999999998</c:v>
                </c:pt>
                <c:pt idx="64">
                  <c:v>84.342529999999996</c:v>
                </c:pt>
                <c:pt idx="65">
                  <c:v>92.395529999999994</c:v>
                </c:pt>
                <c:pt idx="66">
                  <c:v>73.70917</c:v>
                </c:pt>
                <c:pt idx="67">
                  <c:v>72.360990000000001</c:v>
                </c:pt>
                <c:pt idx="68">
                  <c:v>80.202610000000007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E7-48FC-87BE-630886F303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제주도차박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Sheet1!$A$2:$A$70</c:f>
              <c:strCache>
                <c:ptCount val="69"/>
                <c:pt idx="0">
                  <c:v>2016-01-01</c:v>
                </c:pt>
                <c:pt idx="1">
                  <c:v>2016-02-01</c:v>
                </c:pt>
                <c:pt idx="2">
                  <c:v>2016-03-01</c:v>
                </c:pt>
                <c:pt idx="3">
                  <c:v>2016-04-01</c:v>
                </c:pt>
                <c:pt idx="4">
                  <c:v>2016-05-01</c:v>
                </c:pt>
                <c:pt idx="5">
                  <c:v>2016-06-01</c:v>
                </c:pt>
                <c:pt idx="6">
                  <c:v>2016-07-01</c:v>
                </c:pt>
                <c:pt idx="7">
                  <c:v>2016-08-01</c:v>
                </c:pt>
                <c:pt idx="8">
                  <c:v>2016-09-01</c:v>
                </c:pt>
                <c:pt idx="9">
                  <c:v>2016-10-01</c:v>
                </c:pt>
                <c:pt idx="10">
                  <c:v>2016-11-01</c:v>
                </c:pt>
                <c:pt idx="11">
                  <c:v>2016-12-01</c:v>
                </c:pt>
                <c:pt idx="12">
                  <c:v>2017-01-01</c:v>
                </c:pt>
                <c:pt idx="13">
                  <c:v>2017-02-01</c:v>
                </c:pt>
                <c:pt idx="14">
                  <c:v>2017-03-01</c:v>
                </c:pt>
                <c:pt idx="15">
                  <c:v>2017-04-01</c:v>
                </c:pt>
                <c:pt idx="16">
                  <c:v>2017-05-01</c:v>
                </c:pt>
                <c:pt idx="17">
                  <c:v>2017-06-01</c:v>
                </c:pt>
                <c:pt idx="18">
                  <c:v>2017-07-01</c:v>
                </c:pt>
                <c:pt idx="19">
                  <c:v>2017-08-01</c:v>
                </c:pt>
                <c:pt idx="20">
                  <c:v>2017-09-01</c:v>
                </c:pt>
                <c:pt idx="21">
                  <c:v>2017-10-01</c:v>
                </c:pt>
                <c:pt idx="22">
                  <c:v>2017-11-01</c:v>
                </c:pt>
                <c:pt idx="23">
                  <c:v>2017-12-01</c:v>
                </c:pt>
                <c:pt idx="24">
                  <c:v>2018-01-01</c:v>
                </c:pt>
                <c:pt idx="25">
                  <c:v>2018-02-01</c:v>
                </c:pt>
                <c:pt idx="26">
                  <c:v>2018-03-01</c:v>
                </c:pt>
                <c:pt idx="27">
                  <c:v>2018-04-01</c:v>
                </c:pt>
                <c:pt idx="28">
                  <c:v>2018-05-01</c:v>
                </c:pt>
                <c:pt idx="29">
                  <c:v>2018-06-01</c:v>
                </c:pt>
                <c:pt idx="30">
                  <c:v>2018-07-01</c:v>
                </c:pt>
                <c:pt idx="31">
                  <c:v>2018-08-01</c:v>
                </c:pt>
                <c:pt idx="32">
                  <c:v>2018-09-01</c:v>
                </c:pt>
                <c:pt idx="33">
                  <c:v>2018-10-01</c:v>
                </c:pt>
                <c:pt idx="34">
                  <c:v>2018-11-01</c:v>
                </c:pt>
                <c:pt idx="35">
                  <c:v>2018-12-01</c:v>
                </c:pt>
                <c:pt idx="36">
                  <c:v>2019-01-01</c:v>
                </c:pt>
                <c:pt idx="37">
                  <c:v>2019-02-01</c:v>
                </c:pt>
                <c:pt idx="38">
                  <c:v>2019-03-01</c:v>
                </c:pt>
                <c:pt idx="39">
                  <c:v>2019-04-01</c:v>
                </c:pt>
                <c:pt idx="40">
                  <c:v>2019-05-01</c:v>
                </c:pt>
                <c:pt idx="41">
                  <c:v>2019-06-01</c:v>
                </c:pt>
                <c:pt idx="42">
                  <c:v>2019-07-01</c:v>
                </c:pt>
                <c:pt idx="43">
                  <c:v>2019-08-01</c:v>
                </c:pt>
                <c:pt idx="44">
                  <c:v>2019-09-01</c:v>
                </c:pt>
                <c:pt idx="45">
                  <c:v>2019-10-01</c:v>
                </c:pt>
                <c:pt idx="46">
                  <c:v>2019-11-01</c:v>
                </c:pt>
                <c:pt idx="47">
                  <c:v>2019-12-01</c:v>
                </c:pt>
                <c:pt idx="48">
                  <c:v>2020-01-01</c:v>
                </c:pt>
                <c:pt idx="49">
                  <c:v>2020-02-01</c:v>
                </c:pt>
                <c:pt idx="50">
                  <c:v>2020-03-01</c:v>
                </c:pt>
                <c:pt idx="51">
                  <c:v>2020-04-01</c:v>
                </c:pt>
                <c:pt idx="52">
                  <c:v>2020-05-01</c:v>
                </c:pt>
                <c:pt idx="53">
                  <c:v>2020-06-01</c:v>
                </c:pt>
                <c:pt idx="54">
                  <c:v>2020-07-01</c:v>
                </c:pt>
                <c:pt idx="55">
                  <c:v>2020-08-01</c:v>
                </c:pt>
                <c:pt idx="56">
                  <c:v>2020-09-01</c:v>
                </c:pt>
                <c:pt idx="57">
                  <c:v>2020-10-01</c:v>
                </c:pt>
                <c:pt idx="58">
                  <c:v>2020-11-01</c:v>
                </c:pt>
                <c:pt idx="59">
                  <c:v>2020-12-01</c:v>
                </c:pt>
                <c:pt idx="60">
                  <c:v>2021-01-01</c:v>
                </c:pt>
                <c:pt idx="61">
                  <c:v>2021-02-01</c:v>
                </c:pt>
                <c:pt idx="62">
                  <c:v>2021-03-01</c:v>
                </c:pt>
                <c:pt idx="63">
                  <c:v>2021-04-01</c:v>
                </c:pt>
                <c:pt idx="64">
                  <c:v>2021-05-01</c:v>
                </c:pt>
                <c:pt idx="65">
                  <c:v>2021-06-01</c:v>
                </c:pt>
                <c:pt idx="66">
                  <c:v>2021-07-01</c:v>
                </c:pt>
                <c:pt idx="67">
                  <c:v>2021-08-01</c:v>
                </c:pt>
                <c:pt idx="68">
                  <c:v>2021-09-01</c:v>
                </c:pt>
              </c:strCache>
            </c:strRef>
          </c:cat>
          <c:val>
            <c:numRef>
              <c:f>Sheet1!$C$2:$C$70</c:f>
              <c:numCache>
                <c:formatCode>General</c:formatCode>
                <c:ptCount val="69"/>
                <c:pt idx="0">
                  <c:v>0.24231</c:v>
                </c:pt>
                <c:pt idx="1">
                  <c:v>0.34283999999999998</c:v>
                </c:pt>
                <c:pt idx="2">
                  <c:v>0.37376999999999999</c:v>
                </c:pt>
                <c:pt idx="3">
                  <c:v>0.53874999999999995</c:v>
                </c:pt>
                <c:pt idx="4">
                  <c:v>0.94345999999999997</c:v>
                </c:pt>
                <c:pt idx="5">
                  <c:v>0.95377999999999996</c:v>
                </c:pt>
                <c:pt idx="6">
                  <c:v>0.82745999999999997</c:v>
                </c:pt>
                <c:pt idx="7">
                  <c:v>0.77590999999999999</c:v>
                </c:pt>
                <c:pt idx="8">
                  <c:v>0.37376999999999999</c:v>
                </c:pt>
                <c:pt idx="9">
                  <c:v>0.48204000000000002</c:v>
                </c:pt>
                <c:pt idx="10">
                  <c:v>0.38407999999999998</c:v>
                </c:pt>
                <c:pt idx="11">
                  <c:v>0.26551000000000002</c:v>
                </c:pt>
                <c:pt idx="12">
                  <c:v>0.47946</c:v>
                </c:pt>
                <c:pt idx="13">
                  <c:v>0.53102000000000005</c:v>
                </c:pt>
                <c:pt idx="14">
                  <c:v>1.1471100000000001</c:v>
                </c:pt>
                <c:pt idx="15">
                  <c:v>1.2476400000000001</c:v>
                </c:pt>
                <c:pt idx="16">
                  <c:v>0.89964</c:v>
                </c:pt>
                <c:pt idx="17">
                  <c:v>1.1935100000000001</c:v>
                </c:pt>
                <c:pt idx="18">
                  <c:v>1.1832</c:v>
                </c:pt>
                <c:pt idx="19">
                  <c:v>1.13422</c:v>
                </c:pt>
                <c:pt idx="20">
                  <c:v>0.90737999999999996</c:v>
                </c:pt>
                <c:pt idx="21">
                  <c:v>0.52071000000000001</c:v>
                </c:pt>
                <c:pt idx="22">
                  <c:v>0.20880000000000001</c:v>
                </c:pt>
                <c:pt idx="23">
                  <c:v>0.14693000000000001</c:v>
                </c:pt>
                <c:pt idx="24">
                  <c:v>0.48204000000000002</c:v>
                </c:pt>
                <c:pt idx="25">
                  <c:v>0.51554999999999995</c:v>
                </c:pt>
                <c:pt idx="26">
                  <c:v>0.56711</c:v>
                </c:pt>
                <c:pt idx="27">
                  <c:v>0.90480000000000005</c:v>
                </c:pt>
                <c:pt idx="28">
                  <c:v>1.3404400000000001</c:v>
                </c:pt>
                <c:pt idx="29">
                  <c:v>1.55698</c:v>
                </c:pt>
                <c:pt idx="30">
                  <c:v>1.5286200000000001</c:v>
                </c:pt>
                <c:pt idx="31">
                  <c:v>0.89190999999999998</c:v>
                </c:pt>
                <c:pt idx="32">
                  <c:v>0.73982000000000003</c:v>
                </c:pt>
                <c:pt idx="33">
                  <c:v>0.71919999999999995</c:v>
                </c:pt>
                <c:pt idx="34">
                  <c:v>0.43048999999999998</c:v>
                </c:pt>
                <c:pt idx="35">
                  <c:v>0.30675000000000002</c:v>
                </c:pt>
                <c:pt idx="36">
                  <c:v>0.59804000000000002</c:v>
                </c:pt>
                <c:pt idx="37">
                  <c:v>1.6008</c:v>
                </c:pt>
                <c:pt idx="38">
                  <c:v>1.21929</c:v>
                </c:pt>
                <c:pt idx="39">
                  <c:v>1.56471</c:v>
                </c:pt>
                <c:pt idx="40">
                  <c:v>2.24525</c:v>
                </c:pt>
                <c:pt idx="41">
                  <c:v>2.1988500000000002</c:v>
                </c:pt>
                <c:pt idx="42">
                  <c:v>3.57796</c:v>
                </c:pt>
                <c:pt idx="43">
                  <c:v>2.73245</c:v>
                </c:pt>
                <c:pt idx="44">
                  <c:v>2.6112899999999999</c:v>
                </c:pt>
                <c:pt idx="45">
                  <c:v>2.7504900000000001</c:v>
                </c:pt>
                <c:pt idx="46">
                  <c:v>2.1008900000000001</c:v>
                </c:pt>
                <c:pt idx="47">
                  <c:v>1.5337799999999999</c:v>
                </c:pt>
                <c:pt idx="48">
                  <c:v>1.74516</c:v>
                </c:pt>
                <c:pt idx="49">
                  <c:v>1.94364</c:v>
                </c:pt>
                <c:pt idx="50">
                  <c:v>4.5549400000000002</c:v>
                </c:pt>
                <c:pt idx="51">
                  <c:v>8.5659700000000001</c:v>
                </c:pt>
                <c:pt idx="52">
                  <c:v>11.940289999999999</c:v>
                </c:pt>
                <c:pt idx="53">
                  <c:v>15.10839</c:v>
                </c:pt>
                <c:pt idx="54">
                  <c:v>23.282550000000001</c:v>
                </c:pt>
                <c:pt idx="55">
                  <c:v>17.815059999999999</c:v>
                </c:pt>
                <c:pt idx="56">
                  <c:v>20.070630000000001</c:v>
                </c:pt>
                <c:pt idx="57">
                  <c:v>19.488050000000001</c:v>
                </c:pt>
                <c:pt idx="58">
                  <c:v>10.80349</c:v>
                </c:pt>
                <c:pt idx="59">
                  <c:v>8.6510400000000001</c:v>
                </c:pt>
                <c:pt idx="60">
                  <c:v>9.1769099999999995</c:v>
                </c:pt>
                <c:pt idx="61">
                  <c:v>11.484030000000001</c:v>
                </c:pt>
                <c:pt idx="62">
                  <c:v>16.81231</c:v>
                </c:pt>
                <c:pt idx="63">
                  <c:v>21.184229999999999</c:v>
                </c:pt>
                <c:pt idx="64">
                  <c:v>20.405740000000002</c:v>
                </c:pt>
                <c:pt idx="65">
                  <c:v>18.812670000000001</c:v>
                </c:pt>
                <c:pt idx="66">
                  <c:v>16.835509999999999</c:v>
                </c:pt>
                <c:pt idx="67">
                  <c:v>19.366890000000001</c:v>
                </c:pt>
                <c:pt idx="68">
                  <c:v>17.853729999999999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E7-48FC-87BE-630886F303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2514479"/>
        <c:axId val="162529871"/>
      </c:lineChart>
      <c:catAx>
        <c:axId val="16251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62529871"/>
        <c:crosses val="autoZero"/>
        <c:auto val="1"/>
        <c:lblAlgn val="ctr"/>
        <c:lblOffset val="100"/>
        <c:noMultiLvlLbl val="0"/>
      </c:catAx>
      <c:valAx>
        <c:axId val="16252987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62514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제주도 </a:t>
            </a:r>
            <a:r>
              <a:rPr lang="ko-KR" altLang="en-US" dirty="0" err="1"/>
              <a:t>음식별</a:t>
            </a:r>
            <a:r>
              <a:rPr lang="ko-KR" altLang="en-US" dirty="0"/>
              <a:t> </a:t>
            </a:r>
            <a:r>
              <a:rPr lang="ko-KR" altLang="en-US" dirty="0" err="1"/>
              <a:t>검색량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보말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Sheet1!$B$2:$B$157</c:f>
              <c:numCache>
                <c:formatCode>General</c:formatCode>
                <c:ptCount val="156"/>
                <c:pt idx="0">
                  <c:v>26.977630000000001</c:v>
                </c:pt>
                <c:pt idx="1">
                  <c:v>31.483640000000001</c:v>
                </c:pt>
                <c:pt idx="2">
                  <c:v>43.508009999999999</c:v>
                </c:pt>
                <c:pt idx="3">
                  <c:v>37.992319999999999</c:v>
                </c:pt>
                <c:pt idx="4">
                  <c:v>24.89986</c:v>
                </c:pt>
                <c:pt idx="5">
                  <c:v>27.837109999999999</c:v>
                </c:pt>
                <c:pt idx="6">
                  <c:v>28.26268</c:v>
                </c:pt>
                <c:pt idx="7">
                  <c:v>24.716280000000001</c:v>
                </c:pt>
                <c:pt idx="8">
                  <c:v>27.378170000000001</c:v>
                </c:pt>
                <c:pt idx="9">
                  <c:v>27.511679999999998</c:v>
                </c:pt>
                <c:pt idx="10">
                  <c:v>28.921890000000001</c:v>
                </c:pt>
                <c:pt idx="11">
                  <c:v>24.916550000000001</c:v>
                </c:pt>
                <c:pt idx="12">
                  <c:v>37.566749999999999</c:v>
                </c:pt>
                <c:pt idx="13">
                  <c:v>28.930240000000001</c:v>
                </c:pt>
                <c:pt idx="14">
                  <c:v>26.134840000000001</c:v>
                </c:pt>
                <c:pt idx="15">
                  <c:v>36.415219999999998</c:v>
                </c:pt>
                <c:pt idx="16">
                  <c:v>28.296060000000001</c:v>
                </c:pt>
                <c:pt idx="17">
                  <c:v>25.751000000000001</c:v>
                </c:pt>
                <c:pt idx="18">
                  <c:v>28.421220000000002</c:v>
                </c:pt>
                <c:pt idx="19">
                  <c:v>27.227969999999999</c:v>
                </c:pt>
                <c:pt idx="20">
                  <c:v>26.4269</c:v>
                </c:pt>
                <c:pt idx="21">
                  <c:v>26.510339999999999</c:v>
                </c:pt>
                <c:pt idx="22">
                  <c:v>29.506</c:v>
                </c:pt>
                <c:pt idx="23">
                  <c:v>22.44659</c:v>
                </c:pt>
                <c:pt idx="24">
                  <c:v>25.267019999999999</c:v>
                </c:pt>
                <c:pt idx="25">
                  <c:v>25.358809999999998</c:v>
                </c:pt>
                <c:pt idx="26">
                  <c:v>24.69125</c:v>
                </c:pt>
                <c:pt idx="27">
                  <c:v>24.415880000000001</c:v>
                </c:pt>
                <c:pt idx="28">
                  <c:v>28.329429999999999</c:v>
                </c:pt>
                <c:pt idx="29">
                  <c:v>26.84412</c:v>
                </c:pt>
                <c:pt idx="30">
                  <c:v>32.618490000000001</c:v>
                </c:pt>
                <c:pt idx="31">
                  <c:v>35.105139999999999</c:v>
                </c:pt>
                <c:pt idx="32">
                  <c:v>33.427900000000001</c:v>
                </c:pt>
                <c:pt idx="33">
                  <c:v>30.94125</c:v>
                </c:pt>
                <c:pt idx="34">
                  <c:v>35.622489999999999</c:v>
                </c:pt>
                <c:pt idx="35">
                  <c:v>38.860140000000001</c:v>
                </c:pt>
                <c:pt idx="36">
                  <c:v>33.319420000000001</c:v>
                </c:pt>
                <c:pt idx="37">
                  <c:v>35.54739</c:v>
                </c:pt>
                <c:pt idx="38">
                  <c:v>45.619149999999998</c:v>
                </c:pt>
                <c:pt idx="39">
                  <c:v>35.647530000000003</c:v>
                </c:pt>
                <c:pt idx="40">
                  <c:v>36.239980000000003</c:v>
                </c:pt>
                <c:pt idx="41">
                  <c:v>32.610140000000001</c:v>
                </c:pt>
                <c:pt idx="42">
                  <c:v>41.446919999999999</c:v>
                </c:pt>
                <c:pt idx="43">
                  <c:v>59.078769999999999</c:v>
                </c:pt>
                <c:pt idx="44">
                  <c:v>47.855469999999997</c:v>
                </c:pt>
                <c:pt idx="45">
                  <c:v>48.489649999999997</c:v>
                </c:pt>
                <c:pt idx="46">
                  <c:v>47.429900000000004</c:v>
                </c:pt>
                <c:pt idx="47">
                  <c:v>40.695920000000001</c:v>
                </c:pt>
                <c:pt idx="48">
                  <c:v>27.06108</c:v>
                </c:pt>
                <c:pt idx="49">
                  <c:v>32.25967</c:v>
                </c:pt>
                <c:pt idx="50">
                  <c:v>35.831099999999999</c:v>
                </c:pt>
                <c:pt idx="51">
                  <c:v>39.302399999999999</c:v>
                </c:pt>
                <c:pt idx="52">
                  <c:v>37.633510000000001</c:v>
                </c:pt>
                <c:pt idx="53">
                  <c:v>39.202260000000003</c:v>
                </c:pt>
                <c:pt idx="54">
                  <c:v>37.441580000000002</c:v>
                </c:pt>
                <c:pt idx="55">
                  <c:v>37.767020000000002</c:v>
                </c:pt>
                <c:pt idx="56">
                  <c:v>35.455599999999997</c:v>
                </c:pt>
                <c:pt idx="57">
                  <c:v>35.589109999999998</c:v>
                </c:pt>
                <c:pt idx="58">
                  <c:v>34.178899999999999</c:v>
                </c:pt>
                <c:pt idx="59">
                  <c:v>33.152529999999999</c:v>
                </c:pt>
                <c:pt idx="60">
                  <c:v>32.943919999999999</c:v>
                </c:pt>
                <c:pt idx="61">
                  <c:v>36.098129999999998</c:v>
                </c:pt>
                <c:pt idx="62">
                  <c:v>37.007669999999997</c:v>
                </c:pt>
                <c:pt idx="63">
                  <c:v>42.139510000000001</c:v>
                </c:pt>
                <c:pt idx="64">
                  <c:v>45.986310000000003</c:v>
                </c:pt>
                <c:pt idx="65">
                  <c:v>43.291049999999998</c:v>
                </c:pt>
                <c:pt idx="66">
                  <c:v>42.089449999999999</c:v>
                </c:pt>
                <c:pt idx="67">
                  <c:v>44.15887</c:v>
                </c:pt>
                <c:pt idx="68">
                  <c:v>36.640520000000002</c:v>
                </c:pt>
                <c:pt idx="69">
                  <c:v>32.510010000000001</c:v>
                </c:pt>
                <c:pt idx="70">
                  <c:v>31.900860000000002</c:v>
                </c:pt>
                <c:pt idx="71">
                  <c:v>32.226300000000002</c:v>
                </c:pt>
                <c:pt idx="72">
                  <c:v>31.817419999999998</c:v>
                </c:pt>
                <c:pt idx="73">
                  <c:v>25.317080000000001</c:v>
                </c:pt>
                <c:pt idx="74">
                  <c:v>28.329429999999999</c:v>
                </c:pt>
                <c:pt idx="75">
                  <c:v>32.101129999999998</c:v>
                </c:pt>
                <c:pt idx="76">
                  <c:v>37.007669999999997</c:v>
                </c:pt>
                <c:pt idx="77">
                  <c:v>30.615819999999999</c:v>
                </c:pt>
                <c:pt idx="78">
                  <c:v>27.595120000000001</c:v>
                </c:pt>
                <c:pt idx="79">
                  <c:v>30.582439999999998</c:v>
                </c:pt>
                <c:pt idx="80">
                  <c:v>36.974290000000003</c:v>
                </c:pt>
                <c:pt idx="81">
                  <c:v>38.150860000000002</c:v>
                </c:pt>
                <c:pt idx="82">
                  <c:v>65.278700000000001</c:v>
                </c:pt>
                <c:pt idx="83">
                  <c:v>55.832769999999996</c:v>
                </c:pt>
                <c:pt idx="84">
                  <c:v>59.445920000000001</c:v>
                </c:pt>
                <c:pt idx="85">
                  <c:v>57.009340000000002</c:v>
                </c:pt>
                <c:pt idx="86">
                  <c:v>71.70393</c:v>
                </c:pt>
                <c:pt idx="87">
                  <c:v>46.895859999999999</c:v>
                </c:pt>
                <c:pt idx="88">
                  <c:v>44.142180000000003</c:v>
                </c:pt>
                <c:pt idx="89">
                  <c:v>50.150199999999998</c:v>
                </c:pt>
                <c:pt idx="90">
                  <c:v>56.108139999999999</c:v>
                </c:pt>
                <c:pt idx="91">
                  <c:v>51.00967</c:v>
                </c:pt>
                <c:pt idx="92">
                  <c:v>57.843789999999998</c:v>
                </c:pt>
                <c:pt idx="93">
                  <c:v>68.516350000000003</c:v>
                </c:pt>
                <c:pt idx="94">
                  <c:v>57.242989999999999</c:v>
                </c:pt>
                <c:pt idx="95">
                  <c:v>59.237310000000001</c:v>
                </c:pt>
                <c:pt idx="96">
                  <c:v>100</c:v>
                </c:pt>
                <c:pt idx="97">
                  <c:v>76.301730000000006</c:v>
                </c:pt>
                <c:pt idx="98">
                  <c:v>71.069749999999999</c:v>
                </c:pt>
                <c:pt idx="99">
                  <c:v>45.385509999999996</c:v>
                </c:pt>
                <c:pt idx="100">
                  <c:v>35.797730000000001</c:v>
                </c:pt>
                <c:pt idx="101">
                  <c:v>42.039380000000001</c:v>
                </c:pt>
                <c:pt idx="102">
                  <c:v>46.086440000000003</c:v>
                </c:pt>
                <c:pt idx="103">
                  <c:v>42.698590000000003</c:v>
                </c:pt>
                <c:pt idx="104">
                  <c:v>47.613480000000003</c:v>
                </c:pt>
                <c:pt idx="105">
                  <c:v>43.975299999999997</c:v>
                </c:pt>
                <c:pt idx="106">
                  <c:v>49.332439999999998</c:v>
                </c:pt>
                <c:pt idx="107">
                  <c:v>50.40887</c:v>
                </c:pt>
                <c:pt idx="108">
                  <c:v>62.633510000000001</c:v>
                </c:pt>
                <c:pt idx="109">
                  <c:v>58.594790000000003</c:v>
                </c:pt>
                <c:pt idx="110">
                  <c:v>60.347119999999997</c:v>
                </c:pt>
                <c:pt idx="111">
                  <c:v>54.055399999999999</c:v>
                </c:pt>
                <c:pt idx="112">
                  <c:v>47.94726</c:v>
                </c:pt>
                <c:pt idx="113">
                  <c:v>36.506999999999998</c:v>
                </c:pt>
                <c:pt idx="114">
                  <c:v>31.875830000000001</c:v>
                </c:pt>
                <c:pt idx="115">
                  <c:v>27.636839999999999</c:v>
                </c:pt>
                <c:pt idx="116">
                  <c:v>26.927569999999999</c:v>
                </c:pt>
                <c:pt idx="117">
                  <c:v>22.663550000000001</c:v>
                </c:pt>
                <c:pt idx="118">
                  <c:v>17.031040000000001</c:v>
                </c:pt>
                <c:pt idx="119">
                  <c:v>22.571760000000001</c:v>
                </c:pt>
                <c:pt idx="120">
                  <c:v>27.319749999999999</c:v>
                </c:pt>
                <c:pt idx="121">
                  <c:v>30.11515</c:v>
                </c:pt>
                <c:pt idx="122">
                  <c:v>32.593449999999997</c:v>
                </c:pt>
                <c:pt idx="123">
                  <c:v>34.178899999999999</c:v>
                </c:pt>
                <c:pt idx="124">
                  <c:v>36.865819999999999</c:v>
                </c:pt>
                <c:pt idx="125">
                  <c:v>41.09646</c:v>
                </c:pt>
                <c:pt idx="126">
                  <c:v>35.672559999999997</c:v>
                </c:pt>
                <c:pt idx="127">
                  <c:v>40.412210000000002</c:v>
                </c:pt>
                <c:pt idx="128">
                  <c:v>43.207610000000003</c:v>
                </c:pt>
                <c:pt idx="129">
                  <c:v>49.332439999999998</c:v>
                </c:pt>
                <c:pt idx="130">
                  <c:v>55.624160000000003</c:v>
                </c:pt>
                <c:pt idx="131">
                  <c:v>49.307400000000001</c:v>
                </c:pt>
                <c:pt idx="132">
                  <c:v>65.629170000000002</c:v>
                </c:pt>
                <c:pt idx="133">
                  <c:v>57.551729999999999</c:v>
                </c:pt>
                <c:pt idx="134">
                  <c:v>58.311079999999997</c:v>
                </c:pt>
                <c:pt idx="135">
                  <c:v>59.6295</c:v>
                </c:pt>
                <c:pt idx="136">
                  <c:v>52.469949999999997</c:v>
                </c:pt>
                <c:pt idx="137">
                  <c:v>62.683570000000003</c:v>
                </c:pt>
                <c:pt idx="138">
                  <c:v>57.3765</c:v>
                </c:pt>
                <c:pt idx="139">
                  <c:v>61.965949999999999</c:v>
                </c:pt>
                <c:pt idx="140">
                  <c:v>55.649189999999997</c:v>
                </c:pt>
                <c:pt idx="141">
                  <c:v>59.187240000000003</c:v>
                </c:pt>
                <c:pt idx="142">
                  <c:v>68.224289999999996</c:v>
                </c:pt>
                <c:pt idx="143">
                  <c:v>56.909210000000002</c:v>
                </c:pt>
                <c:pt idx="144">
                  <c:v>53.621490000000001</c:v>
                </c:pt>
                <c:pt idx="145">
                  <c:v>53.88017</c:v>
                </c:pt>
                <c:pt idx="146">
                  <c:v>54.506</c:v>
                </c:pt>
                <c:pt idx="147">
                  <c:v>56.224960000000003</c:v>
                </c:pt>
                <c:pt idx="148">
                  <c:v>59.771360000000001</c:v>
                </c:pt>
                <c:pt idx="149">
                  <c:v>59.187240000000003</c:v>
                </c:pt>
                <c:pt idx="150">
                  <c:v>51.468620000000001</c:v>
                </c:pt>
                <c:pt idx="151">
                  <c:v>47.263010000000001</c:v>
                </c:pt>
                <c:pt idx="152">
                  <c:v>42.640180000000001</c:v>
                </c:pt>
                <c:pt idx="153">
                  <c:v>43.666550000000001</c:v>
                </c:pt>
                <c:pt idx="154">
                  <c:v>35.497320000000002</c:v>
                </c:pt>
                <c:pt idx="155">
                  <c:v>51.527030000000003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34-4E47-9C8D-DD064E370B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흑돼지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Sheet1!$C$2:$C$157</c:f>
              <c:numCache>
                <c:formatCode>General</c:formatCode>
                <c:ptCount val="156"/>
                <c:pt idx="0">
                  <c:v>15.345459999999999</c:v>
                </c:pt>
                <c:pt idx="1">
                  <c:v>16.613810000000001</c:v>
                </c:pt>
                <c:pt idx="2">
                  <c:v>16.613810000000001</c:v>
                </c:pt>
                <c:pt idx="3">
                  <c:v>18.049060000000001</c:v>
                </c:pt>
                <c:pt idx="4">
                  <c:v>18.049060000000001</c:v>
                </c:pt>
                <c:pt idx="5">
                  <c:v>19.100460000000002</c:v>
                </c:pt>
                <c:pt idx="6">
                  <c:v>19.642849999999999</c:v>
                </c:pt>
                <c:pt idx="7">
                  <c:v>19.300730000000001</c:v>
                </c:pt>
                <c:pt idx="8">
                  <c:v>18.215949999999999</c:v>
                </c:pt>
                <c:pt idx="9">
                  <c:v>16.722290000000001</c:v>
                </c:pt>
                <c:pt idx="10">
                  <c:v>16.822420000000001</c:v>
                </c:pt>
                <c:pt idx="11">
                  <c:v>21.81241</c:v>
                </c:pt>
                <c:pt idx="12">
                  <c:v>21.653870000000001</c:v>
                </c:pt>
                <c:pt idx="13">
                  <c:v>22.454930000000001</c:v>
                </c:pt>
                <c:pt idx="14">
                  <c:v>20.18524</c:v>
                </c:pt>
                <c:pt idx="15">
                  <c:v>21.395189999999999</c:v>
                </c:pt>
                <c:pt idx="16">
                  <c:v>22.488309999999998</c:v>
                </c:pt>
                <c:pt idx="17">
                  <c:v>22.313079999999999</c:v>
                </c:pt>
                <c:pt idx="18">
                  <c:v>24.040379999999999</c:v>
                </c:pt>
                <c:pt idx="19">
                  <c:v>29.40587</c:v>
                </c:pt>
                <c:pt idx="20">
                  <c:v>25.141850000000002</c:v>
                </c:pt>
                <c:pt idx="21">
                  <c:v>23.172560000000001</c:v>
                </c:pt>
                <c:pt idx="22">
                  <c:v>18.174230000000001</c:v>
                </c:pt>
                <c:pt idx="23">
                  <c:v>19.97663</c:v>
                </c:pt>
                <c:pt idx="24">
                  <c:v>18.616479999999999</c:v>
                </c:pt>
                <c:pt idx="25">
                  <c:v>17.965620000000001</c:v>
                </c:pt>
                <c:pt idx="26">
                  <c:v>17.673559999999998</c:v>
                </c:pt>
                <c:pt idx="27">
                  <c:v>18.966950000000001</c:v>
                </c:pt>
                <c:pt idx="28">
                  <c:v>18.574760000000001</c:v>
                </c:pt>
                <c:pt idx="29">
                  <c:v>19.634509999999999</c:v>
                </c:pt>
                <c:pt idx="30">
                  <c:v>20.402200000000001</c:v>
                </c:pt>
                <c:pt idx="31">
                  <c:v>21.737310000000001</c:v>
                </c:pt>
                <c:pt idx="32">
                  <c:v>20.98631</c:v>
                </c:pt>
                <c:pt idx="33">
                  <c:v>20.952929999999999</c:v>
                </c:pt>
                <c:pt idx="34">
                  <c:v>19.309069999999998</c:v>
                </c:pt>
                <c:pt idx="35">
                  <c:v>20.39385</c:v>
                </c:pt>
                <c:pt idx="36">
                  <c:v>22.813749999999999</c:v>
                </c:pt>
                <c:pt idx="37">
                  <c:v>22.655200000000001</c:v>
                </c:pt>
                <c:pt idx="38">
                  <c:v>21.10313</c:v>
                </c:pt>
                <c:pt idx="39">
                  <c:v>21.019690000000001</c:v>
                </c:pt>
                <c:pt idx="40">
                  <c:v>22.688580000000002</c:v>
                </c:pt>
                <c:pt idx="41">
                  <c:v>24.69125</c:v>
                </c:pt>
                <c:pt idx="42">
                  <c:v>22.555070000000001</c:v>
                </c:pt>
                <c:pt idx="43">
                  <c:v>22.454930000000001</c:v>
                </c:pt>
                <c:pt idx="44">
                  <c:v>23.339449999999999</c:v>
                </c:pt>
                <c:pt idx="45">
                  <c:v>23.923559999999998</c:v>
                </c:pt>
                <c:pt idx="46">
                  <c:v>24.69125</c:v>
                </c:pt>
                <c:pt idx="47">
                  <c:v>26.10981</c:v>
                </c:pt>
                <c:pt idx="48">
                  <c:v>19.843119999999999</c:v>
                </c:pt>
                <c:pt idx="49">
                  <c:v>18.274360000000001</c:v>
                </c:pt>
                <c:pt idx="50">
                  <c:v>20.744319999999998</c:v>
                </c:pt>
                <c:pt idx="51">
                  <c:v>21.795719999999999</c:v>
                </c:pt>
                <c:pt idx="52">
                  <c:v>19.233969999999999</c:v>
                </c:pt>
                <c:pt idx="53">
                  <c:v>21.670559999999998</c:v>
                </c:pt>
                <c:pt idx="54">
                  <c:v>21.49532</c:v>
                </c:pt>
                <c:pt idx="55">
                  <c:v>21.445260000000001</c:v>
                </c:pt>
                <c:pt idx="56">
                  <c:v>19.300730000000001</c:v>
                </c:pt>
                <c:pt idx="57">
                  <c:v>20.944590000000002</c:v>
                </c:pt>
                <c:pt idx="58">
                  <c:v>20.569089999999999</c:v>
                </c:pt>
                <c:pt idx="59">
                  <c:v>21.011340000000001</c:v>
                </c:pt>
                <c:pt idx="60">
                  <c:v>22.162880000000001</c:v>
                </c:pt>
                <c:pt idx="61">
                  <c:v>19.617819999999998</c:v>
                </c:pt>
                <c:pt idx="62">
                  <c:v>21.345120000000001</c:v>
                </c:pt>
                <c:pt idx="63">
                  <c:v>23.698260000000001</c:v>
                </c:pt>
                <c:pt idx="64">
                  <c:v>33.436239999999998</c:v>
                </c:pt>
                <c:pt idx="65">
                  <c:v>30.206939999999999</c:v>
                </c:pt>
                <c:pt idx="66">
                  <c:v>29.372489999999999</c:v>
                </c:pt>
                <c:pt idx="67">
                  <c:v>28.830100000000002</c:v>
                </c:pt>
                <c:pt idx="68">
                  <c:v>21.003</c:v>
                </c:pt>
                <c:pt idx="69">
                  <c:v>21.595459999999999</c:v>
                </c:pt>
                <c:pt idx="70">
                  <c:v>19.16722</c:v>
                </c:pt>
                <c:pt idx="71">
                  <c:v>20.81108</c:v>
                </c:pt>
                <c:pt idx="72">
                  <c:v>21.770689999999998</c:v>
                </c:pt>
                <c:pt idx="73">
                  <c:v>19.183910000000001</c:v>
                </c:pt>
                <c:pt idx="74">
                  <c:v>19.317419999999998</c:v>
                </c:pt>
                <c:pt idx="75">
                  <c:v>20.135179999999998</c:v>
                </c:pt>
                <c:pt idx="76">
                  <c:v>21.645520000000001</c:v>
                </c:pt>
                <c:pt idx="77">
                  <c:v>19.97663</c:v>
                </c:pt>
                <c:pt idx="78">
                  <c:v>19.25901</c:v>
                </c:pt>
                <c:pt idx="79">
                  <c:v>20.418890000000001</c:v>
                </c:pt>
                <c:pt idx="80">
                  <c:v>18.007339999999999</c:v>
                </c:pt>
                <c:pt idx="81">
                  <c:v>19.86815</c:v>
                </c:pt>
                <c:pt idx="82">
                  <c:v>23.04739</c:v>
                </c:pt>
                <c:pt idx="83">
                  <c:v>19.3508</c:v>
                </c:pt>
                <c:pt idx="84">
                  <c:v>23.022359999999999</c:v>
                </c:pt>
                <c:pt idx="85">
                  <c:v>23.66488</c:v>
                </c:pt>
                <c:pt idx="86">
                  <c:v>23.080770000000001</c:v>
                </c:pt>
                <c:pt idx="87">
                  <c:v>21.979299999999999</c:v>
                </c:pt>
                <c:pt idx="88">
                  <c:v>22.663550000000001</c:v>
                </c:pt>
                <c:pt idx="89">
                  <c:v>24.107140000000001</c:v>
                </c:pt>
                <c:pt idx="90">
                  <c:v>31.14986</c:v>
                </c:pt>
                <c:pt idx="91">
                  <c:v>35.422220000000003</c:v>
                </c:pt>
                <c:pt idx="92">
                  <c:v>38.192590000000003</c:v>
                </c:pt>
                <c:pt idx="93">
                  <c:v>35.44726</c:v>
                </c:pt>
                <c:pt idx="94">
                  <c:v>35.756</c:v>
                </c:pt>
                <c:pt idx="95">
                  <c:v>32.927230000000002</c:v>
                </c:pt>
                <c:pt idx="96">
                  <c:v>39.177230000000002</c:v>
                </c:pt>
                <c:pt idx="97">
                  <c:v>37.625160000000001</c:v>
                </c:pt>
                <c:pt idx="98">
                  <c:v>36.298389999999998</c:v>
                </c:pt>
                <c:pt idx="99">
                  <c:v>31.592120000000001</c:v>
                </c:pt>
                <c:pt idx="100">
                  <c:v>27.478300000000001</c:v>
                </c:pt>
                <c:pt idx="101">
                  <c:v>29.731300000000001</c:v>
                </c:pt>
                <c:pt idx="102">
                  <c:v>31.55874</c:v>
                </c:pt>
                <c:pt idx="103">
                  <c:v>29.697929999999999</c:v>
                </c:pt>
                <c:pt idx="104">
                  <c:v>24.549389999999999</c:v>
                </c:pt>
                <c:pt idx="105">
                  <c:v>29.8064</c:v>
                </c:pt>
                <c:pt idx="106">
                  <c:v>30.31542</c:v>
                </c:pt>
                <c:pt idx="107">
                  <c:v>32.993989999999997</c:v>
                </c:pt>
                <c:pt idx="108">
                  <c:v>32.201259999999998</c:v>
                </c:pt>
                <c:pt idx="109">
                  <c:v>32.902200000000001</c:v>
                </c:pt>
                <c:pt idx="110">
                  <c:v>34.362479999999998</c:v>
                </c:pt>
                <c:pt idx="111">
                  <c:v>32.05106</c:v>
                </c:pt>
                <c:pt idx="112">
                  <c:v>29.589449999999999</c:v>
                </c:pt>
                <c:pt idx="113">
                  <c:v>22.73865</c:v>
                </c:pt>
                <c:pt idx="114">
                  <c:v>22.663550000000001</c:v>
                </c:pt>
                <c:pt idx="115">
                  <c:v>23.289380000000001</c:v>
                </c:pt>
                <c:pt idx="116">
                  <c:v>21.470289999999999</c:v>
                </c:pt>
                <c:pt idx="117">
                  <c:v>20.69425</c:v>
                </c:pt>
                <c:pt idx="118">
                  <c:v>18.44125</c:v>
                </c:pt>
                <c:pt idx="119">
                  <c:v>24.77469</c:v>
                </c:pt>
                <c:pt idx="120">
                  <c:v>26.451930000000001</c:v>
                </c:pt>
                <c:pt idx="121">
                  <c:v>31.44192</c:v>
                </c:pt>
                <c:pt idx="122">
                  <c:v>30.82443</c:v>
                </c:pt>
                <c:pt idx="123">
                  <c:v>28.913550000000001</c:v>
                </c:pt>
                <c:pt idx="124">
                  <c:v>35.163550000000001</c:v>
                </c:pt>
                <c:pt idx="125">
                  <c:v>32.918889999999998</c:v>
                </c:pt>
                <c:pt idx="126">
                  <c:v>27.511679999999998</c:v>
                </c:pt>
                <c:pt idx="127">
                  <c:v>28.963609999999999</c:v>
                </c:pt>
                <c:pt idx="128">
                  <c:v>29.90654</c:v>
                </c:pt>
                <c:pt idx="129">
                  <c:v>31.191579999999998</c:v>
                </c:pt>
                <c:pt idx="130">
                  <c:v>31.166550000000001</c:v>
                </c:pt>
                <c:pt idx="131">
                  <c:v>33.770020000000002</c:v>
                </c:pt>
                <c:pt idx="132">
                  <c:v>35.305399999999999</c:v>
                </c:pt>
                <c:pt idx="133">
                  <c:v>35.931240000000003</c:v>
                </c:pt>
                <c:pt idx="134">
                  <c:v>36.14819</c:v>
                </c:pt>
                <c:pt idx="135">
                  <c:v>40.028370000000002</c:v>
                </c:pt>
                <c:pt idx="136">
                  <c:v>36.46528</c:v>
                </c:pt>
                <c:pt idx="137">
                  <c:v>38.042380000000001</c:v>
                </c:pt>
                <c:pt idx="138">
                  <c:v>38.668219999999998</c:v>
                </c:pt>
                <c:pt idx="139">
                  <c:v>37.424889999999998</c:v>
                </c:pt>
                <c:pt idx="140">
                  <c:v>37.18291</c:v>
                </c:pt>
                <c:pt idx="141">
                  <c:v>37.967280000000002</c:v>
                </c:pt>
                <c:pt idx="142">
                  <c:v>43.75</c:v>
                </c:pt>
                <c:pt idx="143">
                  <c:v>37.483310000000003</c:v>
                </c:pt>
                <c:pt idx="144">
                  <c:v>35.063409999999998</c:v>
                </c:pt>
                <c:pt idx="145">
                  <c:v>37.508339999999997</c:v>
                </c:pt>
                <c:pt idx="146">
                  <c:v>34.462609999999998</c:v>
                </c:pt>
                <c:pt idx="147">
                  <c:v>38.734969999999997</c:v>
                </c:pt>
                <c:pt idx="148">
                  <c:v>42.50667</c:v>
                </c:pt>
                <c:pt idx="149">
                  <c:v>39.936579999999999</c:v>
                </c:pt>
                <c:pt idx="150">
                  <c:v>33.411209999999997</c:v>
                </c:pt>
                <c:pt idx="151">
                  <c:v>36.098129999999998</c:v>
                </c:pt>
                <c:pt idx="152">
                  <c:v>34.178899999999999</c:v>
                </c:pt>
                <c:pt idx="153">
                  <c:v>34.712949999999999</c:v>
                </c:pt>
                <c:pt idx="154">
                  <c:v>31.275030000000001</c:v>
                </c:pt>
                <c:pt idx="155">
                  <c:v>31.875830000000001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34-4E47-9C8D-DD064E370B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성게미역국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Sheet1!$D$2:$D$157</c:f>
              <c:numCache>
                <c:formatCode>General</c:formatCode>
                <c:ptCount val="156"/>
                <c:pt idx="0">
                  <c:v>9.4959900000000008</c:v>
                </c:pt>
                <c:pt idx="1">
                  <c:v>10.730969999999999</c:v>
                </c:pt>
                <c:pt idx="2">
                  <c:v>11.390180000000001</c:v>
                </c:pt>
                <c:pt idx="3">
                  <c:v>8.6782299999999992</c:v>
                </c:pt>
                <c:pt idx="4">
                  <c:v>10.39719</c:v>
                </c:pt>
                <c:pt idx="5">
                  <c:v>9.7546700000000008</c:v>
                </c:pt>
                <c:pt idx="6">
                  <c:v>8.5947899999999997</c:v>
                </c:pt>
                <c:pt idx="7">
                  <c:v>8.8284300000000009</c:v>
                </c:pt>
                <c:pt idx="8">
                  <c:v>7.8104100000000001</c:v>
                </c:pt>
                <c:pt idx="9">
                  <c:v>8.0524000000000004</c:v>
                </c:pt>
                <c:pt idx="10">
                  <c:v>7.6351800000000001</c:v>
                </c:pt>
                <c:pt idx="11">
                  <c:v>8.0941200000000002</c:v>
                </c:pt>
                <c:pt idx="12">
                  <c:v>9.9716199999999997</c:v>
                </c:pt>
                <c:pt idx="13">
                  <c:v>8.6698900000000005</c:v>
                </c:pt>
                <c:pt idx="14">
                  <c:v>11.17323</c:v>
                </c:pt>
                <c:pt idx="15">
                  <c:v>10.76435</c:v>
                </c:pt>
                <c:pt idx="16">
                  <c:v>9.9966600000000003</c:v>
                </c:pt>
                <c:pt idx="17">
                  <c:v>8.1608800000000006</c:v>
                </c:pt>
                <c:pt idx="18">
                  <c:v>7.9856400000000001</c:v>
                </c:pt>
                <c:pt idx="19">
                  <c:v>8.7950599999999994</c:v>
                </c:pt>
                <c:pt idx="20">
                  <c:v>10.205270000000001</c:v>
                </c:pt>
                <c:pt idx="21">
                  <c:v>9.0871099999999991</c:v>
                </c:pt>
                <c:pt idx="22">
                  <c:v>8.8785000000000007</c:v>
                </c:pt>
                <c:pt idx="23">
                  <c:v>9.0370399999999993</c:v>
                </c:pt>
                <c:pt idx="24">
                  <c:v>8.4278999999999993</c:v>
                </c:pt>
                <c:pt idx="25">
                  <c:v>9.8464600000000004</c:v>
                </c:pt>
                <c:pt idx="26">
                  <c:v>9.1955899999999993</c:v>
                </c:pt>
                <c:pt idx="27">
                  <c:v>7.8688200000000004</c:v>
                </c:pt>
                <c:pt idx="28">
                  <c:v>7.96061</c:v>
                </c:pt>
                <c:pt idx="29">
                  <c:v>7.9105400000000001</c:v>
                </c:pt>
                <c:pt idx="30">
                  <c:v>7.6935900000000004</c:v>
                </c:pt>
                <c:pt idx="31">
                  <c:v>8.3444500000000001</c:v>
                </c:pt>
                <c:pt idx="32">
                  <c:v>9.9298999999999999</c:v>
                </c:pt>
                <c:pt idx="33">
                  <c:v>9.9883100000000002</c:v>
                </c:pt>
                <c:pt idx="34">
                  <c:v>9.4793000000000003</c:v>
                </c:pt>
                <c:pt idx="35">
                  <c:v>10.34712</c:v>
                </c:pt>
                <c:pt idx="36">
                  <c:v>10.18024</c:v>
                </c:pt>
                <c:pt idx="37">
                  <c:v>10.3805</c:v>
                </c:pt>
                <c:pt idx="38">
                  <c:v>10.756</c:v>
                </c:pt>
                <c:pt idx="39">
                  <c:v>11.93257</c:v>
                </c:pt>
                <c:pt idx="40">
                  <c:v>10.422219999999999</c:v>
                </c:pt>
                <c:pt idx="41">
                  <c:v>11.31508</c:v>
                </c:pt>
                <c:pt idx="42">
                  <c:v>15.41221</c:v>
                </c:pt>
                <c:pt idx="43">
                  <c:v>13.76835</c:v>
                </c:pt>
                <c:pt idx="44">
                  <c:v>12.458270000000001</c:v>
                </c:pt>
                <c:pt idx="45">
                  <c:v>11.83244</c:v>
                </c:pt>
                <c:pt idx="46">
                  <c:v>10.680899999999999</c:v>
                </c:pt>
                <c:pt idx="47">
                  <c:v>11.0564</c:v>
                </c:pt>
                <c:pt idx="48">
                  <c:v>9.3541299999999996</c:v>
                </c:pt>
                <c:pt idx="49">
                  <c:v>9.0954599999999992</c:v>
                </c:pt>
                <c:pt idx="50">
                  <c:v>8.5697500000000009</c:v>
                </c:pt>
                <c:pt idx="51">
                  <c:v>8.2192900000000009</c:v>
                </c:pt>
                <c:pt idx="52">
                  <c:v>8.13584</c:v>
                </c:pt>
                <c:pt idx="53">
                  <c:v>10.005000000000001</c:v>
                </c:pt>
                <c:pt idx="54">
                  <c:v>12.23297</c:v>
                </c:pt>
                <c:pt idx="55">
                  <c:v>10.171889999999999</c:v>
                </c:pt>
                <c:pt idx="56">
                  <c:v>9.4542699999999993</c:v>
                </c:pt>
                <c:pt idx="57">
                  <c:v>9.2539999999999996</c:v>
                </c:pt>
                <c:pt idx="58">
                  <c:v>9.7129499999999993</c:v>
                </c:pt>
                <c:pt idx="59">
                  <c:v>8.6365099999999995</c:v>
                </c:pt>
                <c:pt idx="60">
                  <c:v>8.7616800000000001</c:v>
                </c:pt>
                <c:pt idx="61">
                  <c:v>14.48598</c:v>
                </c:pt>
                <c:pt idx="62">
                  <c:v>14.04372</c:v>
                </c:pt>
                <c:pt idx="63">
                  <c:v>11.99098</c:v>
                </c:pt>
                <c:pt idx="64">
                  <c:v>11.440250000000001</c:v>
                </c:pt>
                <c:pt idx="65">
                  <c:v>10.0801</c:v>
                </c:pt>
                <c:pt idx="66">
                  <c:v>11.36515</c:v>
                </c:pt>
                <c:pt idx="67">
                  <c:v>12.02436</c:v>
                </c:pt>
                <c:pt idx="68">
                  <c:v>8.4863099999999996</c:v>
                </c:pt>
                <c:pt idx="69">
                  <c:v>8.5780999999999992</c:v>
                </c:pt>
                <c:pt idx="70">
                  <c:v>8.5196900000000007</c:v>
                </c:pt>
                <c:pt idx="71">
                  <c:v>9.3708200000000001</c:v>
                </c:pt>
                <c:pt idx="72">
                  <c:v>9.1204900000000002</c:v>
                </c:pt>
                <c:pt idx="73">
                  <c:v>7.6518600000000001</c:v>
                </c:pt>
                <c:pt idx="74">
                  <c:v>8.1942500000000003</c:v>
                </c:pt>
                <c:pt idx="75">
                  <c:v>9.1789000000000005</c:v>
                </c:pt>
                <c:pt idx="76">
                  <c:v>9.8881800000000002</c:v>
                </c:pt>
                <c:pt idx="77">
                  <c:v>11.26502</c:v>
                </c:pt>
                <c:pt idx="78">
                  <c:v>10.522360000000001</c:v>
                </c:pt>
                <c:pt idx="79">
                  <c:v>9.4959900000000008</c:v>
                </c:pt>
                <c:pt idx="80">
                  <c:v>9.3541299999999996</c:v>
                </c:pt>
                <c:pt idx="81">
                  <c:v>9.5293700000000001</c:v>
                </c:pt>
                <c:pt idx="82">
                  <c:v>11.757339999999999</c:v>
                </c:pt>
                <c:pt idx="83">
                  <c:v>11.031370000000001</c:v>
                </c:pt>
                <c:pt idx="84">
                  <c:v>12.75033</c:v>
                </c:pt>
                <c:pt idx="85">
                  <c:v>10.680899999999999</c:v>
                </c:pt>
                <c:pt idx="86">
                  <c:v>10.630839999999999</c:v>
                </c:pt>
                <c:pt idx="87">
                  <c:v>11.14819</c:v>
                </c:pt>
                <c:pt idx="88">
                  <c:v>11.707269999999999</c:v>
                </c:pt>
                <c:pt idx="89">
                  <c:v>14.2273</c:v>
                </c:pt>
                <c:pt idx="90">
                  <c:v>15.345459999999999</c:v>
                </c:pt>
                <c:pt idx="91">
                  <c:v>16.204930000000001</c:v>
                </c:pt>
                <c:pt idx="92">
                  <c:v>17.840450000000001</c:v>
                </c:pt>
                <c:pt idx="93">
                  <c:v>17.31475</c:v>
                </c:pt>
                <c:pt idx="94">
                  <c:v>20.59412</c:v>
                </c:pt>
                <c:pt idx="95">
                  <c:v>18.54973</c:v>
                </c:pt>
                <c:pt idx="96">
                  <c:v>22.396519999999999</c:v>
                </c:pt>
                <c:pt idx="97">
                  <c:v>18.64152</c:v>
                </c:pt>
                <c:pt idx="98">
                  <c:v>20.635840000000002</c:v>
                </c:pt>
                <c:pt idx="99">
                  <c:v>18.891850000000002</c:v>
                </c:pt>
                <c:pt idx="100">
                  <c:v>16.138179999999998</c:v>
                </c:pt>
                <c:pt idx="101">
                  <c:v>14.33578</c:v>
                </c:pt>
                <c:pt idx="102">
                  <c:v>14.08544</c:v>
                </c:pt>
                <c:pt idx="103">
                  <c:v>13.084110000000001</c:v>
                </c:pt>
                <c:pt idx="104">
                  <c:v>10.463950000000001</c:v>
                </c:pt>
                <c:pt idx="105">
                  <c:v>11.098129999999999</c:v>
                </c:pt>
                <c:pt idx="106">
                  <c:v>10.430569999999999</c:v>
                </c:pt>
                <c:pt idx="107">
                  <c:v>12.116149999999999</c:v>
                </c:pt>
                <c:pt idx="108">
                  <c:v>11.648860000000001</c:v>
                </c:pt>
                <c:pt idx="109">
                  <c:v>12.79205</c:v>
                </c:pt>
                <c:pt idx="110">
                  <c:v>12.29138</c:v>
                </c:pt>
                <c:pt idx="111">
                  <c:v>12.44158</c:v>
                </c:pt>
                <c:pt idx="112">
                  <c:v>13.10914</c:v>
                </c:pt>
                <c:pt idx="113">
                  <c:v>15.595789999999999</c:v>
                </c:pt>
                <c:pt idx="114">
                  <c:v>14.44425</c:v>
                </c:pt>
                <c:pt idx="115">
                  <c:v>11.857469999999999</c:v>
                </c:pt>
                <c:pt idx="116">
                  <c:v>13.55974</c:v>
                </c:pt>
                <c:pt idx="117">
                  <c:v>13.10914</c:v>
                </c:pt>
                <c:pt idx="118">
                  <c:v>11.089779999999999</c:v>
                </c:pt>
                <c:pt idx="119">
                  <c:v>11.965949999999999</c:v>
                </c:pt>
                <c:pt idx="120">
                  <c:v>12.625159999999999</c:v>
                </c:pt>
                <c:pt idx="121">
                  <c:v>12.207940000000001</c:v>
                </c:pt>
                <c:pt idx="122">
                  <c:v>11.957610000000001</c:v>
                </c:pt>
                <c:pt idx="123">
                  <c:v>10.53905</c:v>
                </c:pt>
                <c:pt idx="124">
                  <c:v>11.0564</c:v>
                </c:pt>
                <c:pt idx="125">
                  <c:v>10.96461</c:v>
                </c:pt>
                <c:pt idx="126">
                  <c:v>11.507</c:v>
                </c:pt>
                <c:pt idx="127">
                  <c:v>11.79072</c:v>
                </c:pt>
                <c:pt idx="128">
                  <c:v>13.192589999999999</c:v>
                </c:pt>
                <c:pt idx="129">
                  <c:v>13.15086</c:v>
                </c:pt>
                <c:pt idx="130">
                  <c:v>12.416550000000001</c:v>
                </c:pt>
                <c:pt idx="131">
                  <c:v>11.957610000000001</c:v>
                </c:pt>
                <c:pt idx="132">
                  <c:v>12.666880000000001</c:v>
                </c:pt>
                <c:pt idx="133">
                  <c:v>13.084110000000001</c:v>
                </c:pt>
                <c:pt idx="134">
                  <c:v>11.97429</c:v>
                </c:pt>
                <c:pt idx="135">
                  <c:v>13.593120000000001</c:v>
                </c:pt>
                <c:pt idx="136">
                  <c:v>13.701599999999999</c:v>
                </c:pt>
                <c:pt idx="137">
                  <c:v>14.02703</c:v>
                </c:pt>
                <c:pt idx="138">
                  <c:v>15.545719999999999</c:v>
                </c:pt>
                <c:pt idx="139">
                  <c:v>17.056069999999998</c:v>
                </c:pt>
                <c:pt idx="140">
                  <c:v>21.253329999999998</c:v>
                </c:pt>
                <c:pt idx="141">
                  <c:v>33.853470000000002</c:v>
                </c:pt>
                <c:pt idx="142">
                  <c:v>32.109470000000002</c:v>
                </c:pt>
                <c:pt idx="143">
                  <c:v>25.283709999999999</c:v>
                </c:pt>
                <c:pt idx="144">
                  <c:v>21.779029999999999</c:v>
                </c:pt>
                <c:pt idx="145">
                  <c:v>21.286709999999999</c:v>
                </c:pt>
                <c:pt idx="146">
                  <c:v>22.721959999999999</c:v>
                </c:pt>
                <c:pt idx="147">
                  <c:v>21.50367</c:v>
                </c:pt>
                <c:pt idx="148">
                  <c:v>21.845790000000001</c:v>
                </c:pt>
                <c:pt idx="149">
                  <c:v>23.598130000000001</c:v>
                </c:pt>
                <c:pt idx="150">
                  <c:v>35.33878</c:v>
                </c:pt>
                <c:pt idx="151">
                  <c:v>22.263010000000001</c:v>
                </c:pt>
                <c:pt idx="152">
                  <c:v>21.52036</c:v>
                </c:pt>
                <c:pt idx="153">
                  <c:v>21.50367</c:v>
                </c:pt>
                <c:pt idx="154">
                  <c:v>16.296720000000001</c:v>
                </c:pt>
                <c:pt idx="155">
                  <c:v>16.038049999999998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34-4E47-9C8D-DD064E370B1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고기국수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Sheet1!$E$2:$E$157</c:f>
              <c:numCache>
                <c:formatCode>General</c:formatCode>
                <c:ptCount val="156"/>
                <c:pt idx="0">
                  <c:v>19.609470000000002</c:v>
                </c:pt>
                <c:pt idx="1">
                  <c:v>20.49399</c:v>
                </c:pt>
                <c:pt idx="2">
                  <c:v>18.83344</c:v>
                </c:pt>
                <c:pt idx="3">
                  <c:v>18.157540000000001</c:v>
                </c:pt>
                <c:pt idx="4">
                  <c:v>18.44125</c:v>
                </c:pt>
                <c:pt idx="5">
                  <c:v>20.435580000000002</c:v>
                </c:pt>
                <c:pt idx="6">
                  <c:v>19.517690000000002</c:v>
                </c:pt>
                <c:pt idx="7">
                  <c:v>20.827770000000001</c:v>
                </c:pt>
                <c:pt idx="8">
                  <c:v>17.464950000000002</c:v>
                </c:pt>
                <c:pt idx="9">
                  <c:v>17.42323</c:v>
                </c:pt>
                <c:pt idx="10">
                  <c:v>18.04072</c:v>
                </c:pt>
                <c:pt idx="11">
                  <c:v>17.873830000000002</c:v>
                </c:pt>
                <c:pt idx="12">
                  <c:v>24.724630000000001</c:v>
                </c:pt>
                <c:pt idx="13">
                  <c:v>23.189250000000001</c:v>
                </c:pt>
                <c:pt idx="14">
                  <c:v>25.40053</c:v>
                </c:pt>
                <c:pt idx="15">
                  <c:v>22.571760000000001</c:v>
                </c:pt>
                <c:pt idx="16">
                  <c:v>20.660879999999999</c:v>
                </c:pt>
                <c:pt idx="17">
                  <c:v>19.884840000000001</c:v>
                </c:pt>
                <c:pt idx="18">
                  <c:v>20.519020000000001</c:v>
                </c:pt>
                <c:pt idx="19">
                  <c:v>21.178229999999999</c:v>
                </c:pt>
                <c:pt idx="20">
                  <c:v>20.46895</c:v>
                </c:pt>
                <c:pt idx="21">
                  <c:v>22.513349999999999</c:v>
                </c:pt>
                <c:pt idx="22">
                  <c:v>17.973960000000002</c:v>
                </c:pt>
                <c:pt idx="23">
                  <c:v>16.672219999999999</c:v>
                </c:pt>
                <c:pt idx="24">
                  <c:v>17.473289999999999</c:v>
                </c:pt>
                <c:pt idx="25">
                  <c:v>17.473289999999999</c:v>
                </c:pt>
                <c:pt idx="26">
                  <c:v>16.38851</c:v>
                </c:pt>
                <c:pt idx="27">
                  <c:v>15.554069999999999</c:v>
                </c:pt>
                <c:pt idx="28">
                  <c:v>16.330100000000002</c:v>
                </c:pt>
                <c:pt idx="29">
                  <c:v>15.77102</c:v>
                </c:pt>
                <c:pt idx="30">
                  <c:v>15.31208</c:v>
                </c:pt>
                <c:pt idx="31">
                  <c:v>15.82109</c:v>
                </c:pt>
                <c:pt idx="32">
                  <c:v>16.939250000000001</c:v>
                </c:pt>
                <c:pt idx="33">
                  <c:v>15.504</c:v>
                </c:pt>
                <c:pt idx="34">
                  <c:v>15.704269999999999</c:v>
                </c:pt>
                <c:pt idx="35">
                  <c:v>18.090779999999999</c:v>
                </c:pt>
                <c:pt idx="36">
                  <c:v>17.548390000000001</c:v>
                </c:pt>
                <c:pt idx="37">
                  <c:v>18.274360000000001</c:v>
                </c:pt>
                <c:pt idx="38">
                  <c:v>20.06842</c:v>
                </c:pt>
                <c:pt idx="39">
                  <c:v>17.832100000000001</c:v>
                </c:pt>
                <c:pt idx="40">
                  <c:v>19.125499999999999</c:v>
                </c:pt>
                <c:pt idx="41">
                  <c:v>20.46895</c:v>
                </c:pt>
                <c:pt idx="42">
                  <c:v>19.751329999999999</c:v>
                </c:pt>
                <c:pt idx="43">
                  <c:v>21.61214</c:v>
                </c:pt>
                <c:pt idx="44">
                  <c:v>22.171220000000002</c:v>
                </c:pt>
                <c:pt idx="45">
                  <c:v>22.605139999999999</c:v>
                </c:pt>
                <c:pt idx="46">
                  <c:v>23.75667</c:v>
                </c:pt>
                <c:pt idx="47">
                  <c:v>31.64218</c:v>
                </c:pt>
                <c:pt idx="48">
                  <c:v>18.282710000000002</c:v>
                </c:pt>
                <c:pt idx="49">
                  <c:v>16.021360000000001</c:v>
                </c:pt>
                <c:pt idx="50">
                  <c:v>19.25066</c:v>
                </c:pt>
                <c:pt idx="51">
                  <c:v>20.861139999999999</c:v>
                </c:pt>
                <c:pt idx="52">
                  <c:v>21.261679999999998</c:v>
                </c:pt>
                <c:pt idx="53">
                  <c:v>25.075099999999999</c:v>
                </c:pt>
                <c:pt idx="54">
                  <c:v>22.663550000000001</c:v>
                </c:pt>
                <c:pt idx="55">
                  <c:v>20.68591</c:v>
                </c:pt>
                <c:pt idx="56">
                  <c:v>20.435580000000002</c:v>
                </c:pt>
                <c:pt idx="57">
                  <c:v>19.651199999999999</c:v>
                </c:pt>
                <c:pt idx="58">
                  <c:v>23.906870000000001</c:v>
                </c:pt>
                <c:pt idx="59">
                  <c:v>22.64686</c:v>
                </c:pt>
                <c:pt idx="60">
                  <c:v>21.662210000000002</c:v>
                </c:pt>
                <c:pt idx="61">
                  <c:v>20.644189999999998</c:v>
                </c:pt>
                <c:pt idx="62">
                  <c:v>22.296389999999999</c:v>
                </c:pt>
                <c:pt idx="63">
                  <c:v>23.96528</c:v>
                </c:pt>
                <c:pt idx="64">
                  <c:v>26.251660000000001</c:v>
                </c:pt>
                <c:pt idx="65">
                  <c:v>24.916550000000001</c:v>
                </c:pt>
                <c:pt idx="66">
                  <c:v>26.184909999999999</c:v>
                </c:pt>
                <c:pt idx="67">
                  <c:v>25.734310000000001</c:v>
                </c:pt>
                <c:pt idx="68">
                  <c:v>19.309069999999998</c:v>
                </c:pt>
                <c:pt idx="69">
                  <c:v>20.78604</c:v>
                </c:pt>
                <c:pt idx="70">
                  <c:v>19.125499999999999</c:v>
                </c:pt>
                <c:pt idx="71">
                  <c:v>20.519020000000001</c:v>
                </c:pt>
                <c:pt idx="72">
                  <c:v>18.64986</c:v>
                </c:pt>
                <c:pt idx="73">
                  <c:v>16.555399999999999</c:v>
                </c:pt>
                <c:pt idx="74">
                  <c:v>17.323090000000001</c:v>
                </c:pt>
                <c:pt idx="75">
                  <c:v>15.41221</c:v>
                </c:pt>
                <c:pt idx="76">
                  <c:v>19.55941</c:v>
                </c:pt>
                <c:pt idx="77">
                  <c:v>19.642849999999999</c:v>
                </c:pt>
                <c:pt idx="78">
                  <c:v>17.381499999999999</c:v>
                </c:pt>
                <c:pt idx="79">
                  <c:v>19.05874</c:v>
                </c:pt>
                <c:pt idx="80">
                  <c:v>19.15053</c:v>
                </c:pt>
                <c:pt idx="81">
                  <c:v>19.56775</c:v>
                </c:pt>
                <c:pt idx="82">
                  <c:v>24.315750000000001</c:v>
                </c:pt>
                <c:pt idx="83">
                  <c:v>18.733309999999999</c:v>
                </c:pt>
                <c:pt idx="84">
                  <c:v>20.302060000000001</c:v>
                </c:pt>
                <c:pt idx="85">
                  <c:v>24.974959999999999</c:v>
                </c:pt>
                <c:pt idx="86">
                  <c:v>23.256</c:v>
                </c:pt>
                <c:pt idx="87">
                  <c:v>22.94726</c:v>
                </c:pt>
                <c:pt idx="88">
                  <c:v>21.854130000000001</c:v>
                </c:pt>
                <c:pt idx="89">
                  <c:v>22.32142</c:v>
                </c:pt>
                <c:pt idx="90">
                  <c:v>23.739979999999999</c:v>
                </c:pt>
                <c:pt idx="91">
                  <c:v>26.560410000000001</c:v>
                </c:pt>
                <c:pt idx="92">
                  <c:v>28.38785</c:v>
                </c:pt>
                <c:pt idx="93">
                  <c:v>28.78838</c:v>
                </c:pt>
                <c:pt idx="94">
                  <c:v>26.268350000000002</c:v>
                </c:pt>
                <c:pt idx="95">
                  <c:v>26.977630000000001</c:v>
                </c:pt>
                <c:pt idx="96">
                  <c:v>32.535040000000002</c:v>
                </c:pt>
                <c:pt idx="97">
                  <c:v>28.938580000000002</c:v>
                </c:pt>
                <c:pt idx="98">
                  <c:v>28.004000000000001</c:v>
                </c:pt>
                <c:pt idx="99">
                  <c:v>23.089110000000002</c:v>
                </c:pt>
                <c:pt idx="100">
                  <c:v>19.901530000000001</c:v>
                </c:pt>
                <c:pt idx="101">
                  <c:v>22.304729999999999</c:v>
                </c:pt>
                <c:pt idx="102">
                  <c:v>21.879169999999998</c:v>
                </c:pt>
                <c:pt idx="103">
                  <c:v>21.653870000000001</c:v>
                </c:pt>
                <c:pt idx="104">
                  <c:v>22.146190000000001</c:v>
                </c:pt>
                <c:pt idx="105">
                  <c:v>23.86515</c:v>
                </c:pt>
                <c:pt idx="106">
                  <c:v>25.342120000000001</c:v>
                </c:pt>
                <c:pt idx="107">
                  <c:v>26.869150000000001</c:v>
                </c:pt>
                <c:pt idx="108">
                  <c:v>27.828769999999999</c:v>
                </c:pt>
                <c:pt idx="109">
                  <c:v>28.938580000000002</c:v>
                </c:pt>
                <c:pt idx="110">
                  <c:v>29.756340000000002</c:v>
                </c:pt>
                <c:pt idx="111">
                  <c:v>28.546389999999999</c:v>
                </c:pt>
                <c:pt idx="112">
                  <c:v>25.792719999999999</c:v>
                </c:pt>
                <c:pt idx="113">
                  <c:v>21.553730000000002</c:v>
                </c:pt>
                <c:pt idx="114">
                  <c:v>20.201930000000001</c:v>
                </c:pt>
                <c:pt idx="115">
                  <c:v>19.242319999999999</c:v>
                </c:pt>
                <c:pt idx="116">
                  <c:v>17.948930000000001</c:v>
                </c:pt>
                <c:pt idx="117">
                  <c:v>16.822420000000001</c:v>
                </c:pt>
                <c:pt idx="118">
                  <c:v>16.947590000000002</c:v>
                </c:pt>
                <c:pt idx="119">
                  <c:v>19.692920000000001</c:v>
                </c:pt>
                <c:pt idx="120">
                  <c:v>22.288049999999998</c:v>
                </c:pt>
                <c:pt idx="121">
                  <c:v>23.97363</c:v>
                </c:pt>
                <c:pt idx="122">
                  <c:v>24.148859999999999</c:v>
                </c:pt>
                <c:pt idx="123">
                  <c:v>23.98197</c:v>
                </c:pt>
                <c:pt idx="124">
                  <c:v>24.707940000000001</c:v>
                </c:pt>
                <c:pt idx="125">
                  <c:v>27.686910000000001</c:v>
                </c:pt>
                <c:pt idx="126">
                  <c:v>25.650860000000002</c:v>
                </c:pt>
                <c:pt idx="127">
                  <c:v>25.942920000000001</c:v>
                </c:pt>
                <c:pt idx="128">
                  <c:v>26.243320000000001</c:v>
                </c:pt>
                <c:pt idx="129">
                  <c:v>27.394850000000002</c:v>
                </c:pt>
                <c:pt idx="130">
                  <c:v>27.45327</c:v>
                </c:pt>
                <c:pt idx="131">
                  <c:v>26.54372</c:v>
                </c:pt>
                <c:pt idx="132">
                  <c:v>28.69659</c:v>
                </c:pt>
                <c:pt idx="133">
                  <c:v>28.496320000000001</c:v>
                </c:pt>
                <c:pt idx="134">
                  <c:v>27.35313</c:v>
                </c:pt>
                <c:pt idx="135">
                  <c:v>30.31542</c:v>
                </c:pt>
                <c:pt idx="136">
                  <c:v>29.255669999999999</c:v>
                </c:pt>
                <c:pt idx="137">
                  <c:v>30.11515</c:v>
                </c:pt>
                <c:pt idx="138">
                  <c:v>31.02469</c:v>
                </c:pt>
                <c:pt idx="139">
                  <c:v>32.309739999999998</c:v>
                </c:pt>
                <c:pt idx="140">
                  <c:v>35.822760000000002</c:v>
                </c:pt>
                <c:pt idx="141">
                  <c:v>31.391850000000002</c:v>
                </c:pt>
                <c:pt idx="142">
                  <c:v>34.546059999999997</c:v>
                </c:pt>
                <c:pt idx="143">
                  <c:v>30.974630000000001</c:v>
                </c:pt>
                <c:pt idx="144">
                  <c:v>30.073429999999998</c:v>
                </c:pt>
                <c:pt idx="145">
                  <c:v>32.810409999999997</c:v>
                </c:pt>
                <c:pt idx="146">
                  <c:v>52.736980000000003</c:v>
                </c:pt>
                <c:pt idx="147">
                  <c:v>60.105139999999999</c:v>
                </c:pt>
                <c:pt idx="148">
                  <c:v>72.171220000000005</c:v>
                </c:pt>
                <c:pt idx="149">
                  <c:v>68.357810000000001</c:v>
                </c:pt>
                <c:pt idx="150">
                  <c:v>53.321089999999998</c:v>
                </c:pt>
                <c:pt idx="151">
                  <c:v>36.331769999999999</c:v>
                </c:pt>
                <c:pt idx="152">
                  <c:v>32.960610000000003</c:v>
                </c:pt>
                <c:pt idx="153">
                  <c:v>29.414210000000001</c:v>
                </c:pt>
                <c:pt idx="154">
                  <c:v>28.396190000000001</c:v>
                </c:pt>
                <c:pt idx="155">
                  <c:v>34.112139999999997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434-4E47-9C8D-DD064E370B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4750335"/>
        <c:axId val="1084750751"/>
      </c:lineChart>
      <c:catAx>
        <c:axId val="1084750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084750751"/>
        <c:crosses val="autoZero"/>
        <c:auto val="1"/>
        <c:lblAlgn val="ctr"/>
        <c:lblOffset val="100"/>
        <c:noMultiLvlLbl val="0"/>
      </c:catAx>
      <c:valAx>
        <c:axId val="108475075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084750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제주도오픈카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Sheet1!$B$2:$B$157</c:f>
              <c:numCache>
                <c:formatCode>General</c:formatCode>
                <c:ptCount val="156"/>
                <c:pt idx="0">
                  <c:v>4.8314300000000001</c:v>
                </c:pt>
                <c:pt idx="1">
                  <c:v>3.3825599999999998</c:v>
                </c:pt>
                <c:pt idx="2">
                  <c:v>3.3881999999999999</c:v>
                </c:pt>
                <c:pt idx="3">
                  <c:v>3.1683300000000001</c:v>
                </c:pt>
                <c:pt idx="4">
                  <c:v>2.0802700000000001</c:v>
                </c:pt>
                <c:pt idx="5">
                  <c:v>2.8808199999999999</c:v>
                </c:pt>
                <c:pt idx="6">
                  <c:v>2.6271200000000001</c:v>
                </c:pt>
                <c:pt idx="7">
                  <c:v>2.51437</c:v>
                </c:pt>
                <c:pt idx="8">
                  <c:v>1.8942300000000001</c:v>
                </c:pt>
                <c:pt idx="9">
                  <c:v>3.3712900000000001</c:v>
                </c:pt>
                <c:pt idx="10">
                  <c:v>2.1648399999999999</c:v>
                </c:pt>
                <c:pt idx="11">
                  <c:v>2.2719499999999999</c:v>
                </c:pt>
                <c:pt idx="12">
                  <c:v>1.76457</c:v>
                </c:pt>
                <c:pt idx="13">
                  <c:v>4.8032399999999997</c:v>
                </c:pt>
                <c:pt idx="14">
                  <c:v>4.6172000000000004</c:v>
                </c:pt>
                <c:pt idx="15">
                  <c:v>4.7412299999999998</c:v>
                </c:pt>
                <c:pt idx="16">
                  <c:v>4.4424299999999999</c:v>
                </c:pt>
                <c:pt idx="17">
                  <c:v>5.4459299999999997</c:v>
                </c:pt>
                <c:pt idx="18">
                  <c:v>5.6657999999999999</c:v>
                </c:pt>
                <c:pt idx="19">
                  <c:v>5.9814999999999996</c:v>
                </c:pt>
                <c:pt idx="20">
                  <c:v>8.6537299999999995</c:v>
                </c:pt>
                <c:pt idx="21">
                  <c:v>10.86368</c:v>
                </c:pt>
                <c:pt idx="22">
                  <c:v>11.10609</c:v>
                </c:pt>
                <c:pt idx="23">
                  <c:v>11.427440000000001</c:v>
                </c:pt>
                <c:pt idx="24">
                  <c:v>11.235760000000001</c:v>
                </c:pt>
                <c:pt idx="25">
                  <c:v>10.08569</c:v>
                </c:pt>
                <c:pt idx="26">
                  <c:v>11.077909999999999</c:v>
                </c:pt>
                <c:pt idx="27">
                  <c:v>11.495089999999999</c:v>
                </c:pt>
                <c:pt idx="28">
                  <c:v>12.594429999999999</c:v>
                </c:pt>
                <c:pt idx="29">
                  <c:v>13.63175</c:v>
                </c:pt>
                <c:pt idx="30">
                  <c:v>13.4457</c:v>
                </c:pt>
                <c:pt idx="31">
                  <c:v>13.99255</c:v>
                </c:pt>
                <c:pt idx="32">
                  <c:v>14.13349</c:v>
                </c:pt>
                <c:pt idx="33">
                  <c:v>13.056710000000001</c:v>
                </c:pt>
                <c:pt idx="34">
                  <c:v>10.672000000000001</c:v>
                </c:pt>
                <c:pt idx="35">
                  <c:v>11.077909999999999</c:v>
                </c:pt>
                <c:pt idx="36">
                  <c:v>10.08005</c:v>
                </c:pt>
                <c:pt idx="37">
                  <c:v>10.64381</c:v>
                </c:pt>
                <c:pt idx="38">
                  <c:v>9.9447500000000009</c:v>
                </c:pt>
                <c:pt idx="39">
                  <c:v>11.05536</c:v>
                </c:pt>
                <c:pt idx="40">
                  <c:v>9.9278300000000002</c:v>
                </c:pt>
                <c:pt idx="41">
                  <c:v>9.0145400000000002</c:v>
                </c:pt>
                <c:pt idx="42">
                  <c:v>8.0956100000000006</c:v>
                </c:pt>
                <c:pt idx="43">
                  <c:v>8.6650100000000005</c:v>
                </c:pt>
                <c:pt idx="44">
                  <c:v>8.9356100000000005</c:v>
                </c:pt>
                <c:pt idx="45">
                  <c:v>9.2569599999999994</c:v>
                </c:pt>
                <c:pt idx="46">
                  <c:v>10.48596</c:v>
                </c:pt>
                <c:pt idx="47">
                  <c:v>9.43736</c:v>
                </c:pt>
                <c:pt idx="48">
                  <c:v>7.3288900000000003</c:v>
                </c:pt>
                <c:pt idx="49">
                  <c:v>6.3648600000000002</c:v>
                </c:pt>
                <c:pt idx="50">
                  <c:v>7.1597600000000003</c:v>
                </c:pt>
                <c:pt idx="51">
                  <c:v>7.1203000000000003</c:v>
                </c:pt>
                <c:pt idx="52">
                  <c:v>7.2330500000000004</c:v>
                </c:pt>
                <c:pt idx="53">
                  <c:v>5.8292900000000003</c:v>
                </c:pt>
                <c:pt idx="54">
                  <c:v>5.4177400000000002</c:v>
                </c:pt>
                <c:pt idx="55">
                  <c:v>5.5925099999999999</c:v>
                </c:pt>
                <c:pt idx="56">
                  <c:v>4.9554600000000004</c:v>
                </c:pt>
                <c:pt idx="57">
                  <c:v>5.3500899999999998</c:v>
                </c:pt>
                <c:pt idx="58">
                  <c:v>5.3162700000000003</c:v>
                </c:pt>
                <c:pt idx="59">
                  <c:v>4.9498199999999999</c:v>
                </c:pt>
                <c:pt idx="60">
                  <c:v>4.4988099999999998</c:v>
                </c:pt>
                <c:pt idx="61">
                  <c:v>2.79061</c:v>
                </c:pt>
                <c:pt idx="62">
                  <c:v>2.44672</c:v>
                </c:pt>
                <c:pt idx="63">
                  <c:v>2.1591999999999998</c:v>
                </c:pt>
                <c:pt idx="64">
                  <c:v>2.3565200000000002</c:v>
                </c:pt>
                <c:pt idx="65">
                  <c:v>3.0781299999999998</c:v>
                </c:pt>
                <c:pt idx="66">
                  <c:v>4.41425</c:v>
                </c:pt>
                <c:pt idx="67">
                  <c:v>4.0816299999999996</c:v>
                </c:pt>
                <c:pt idx="68">
                  <c:v>3.1796099999999998</c:v>
                </c:pt>
                <c:pt idx="69">
                  <c:v>3.2472599999999998</c:v>
                </c:pt>
                <c:pt idx="70">
                  <c:v>3.3487399999999998</c:v>
                </c:pt>
                <c:pt idx="71">
                  <c:v>6.8271499999999996</c:v>
                </c:pt>
                <c:pt idx="72">
                  <c:v>5.7334500000000004</c:v>
                </c:pt>
                <c:pt idx="73">
                  <c:v>4.3860599999999996</c:v>
                </c:pt>
                <c:pt idx="74">
                  <c:v>6.2013699999999998</c:v>
                </c:pt>
                <c:pt idx="75">
                  <c:v>7.7742599999999999</c:v>
                </c:pt>
                <c:pt idx="76">
                  <c:v>8.9299800000000005</c:v>
                </c:pt>
                <c:pt idx="77">
                  <c:v>7.7347999999999999</c:v>
                </c:pt>
                <c:pt idx="78">
                  <c:v>8.2083600000000008</c:v>
                </c:pt>
                <c:pt idx="79">
                  <c:v>9.0370899999999992</c:v>
                </c:pt>
                <c:pt idx="80">
                  <c:v>10.10824</c:v>
                </c:pt>
                <c:pt idx="81">
                  <c:v>12.487310000000001</c:v>
                </c:pt>
                <c:pt idx="82">
                  <c:v>12.109590000000001</c:v>
                </c:pt>
                <c:pt idx="83">
                  <c:v>13.237109999999999</c:v>
                </c:pt>
                <c:pt idx="84">
                  <c:v>13.237109999999999</c:v>
                </c:pt>
                <c:pt idx="85">
                  <c:v>18.057269999999999</c:v>
                </c:pt>
                <c:pt idx="86">
                  <c:v>19.004390000000001</c:v>
                </c:pt>
                <c:pt idx="87">
                  <c:v>16.912839999999999</c:v>
                </c:pt>
                <c:pt idx="88">
                  <c:v>13.896710000000001</c:v>
                </c:pt>
                <c:pt idx="89">
                  <c:v>17.375119999999999</c:v>
                </c:pt>
                <c:pt idx="90">
                  <c:v>15.525980000000001</c:v>
                </c:pt>
                <c:pt idx="91">
                  <c:v>14.950950000000001</c:v>
                </c:pt>
                <c:pt idx="92">
                  <c:v>18.03472</c:v>
                </c:pt>
                <c:pt idx="93">
                  <c:v>16.74935</c:v>
                </c:pt>
                <c:pt idx="94">
                  <c:v>14.69726</c:v>
                </c:pt>
                <c:pt idx="95">
                  <c:v>12.66208</c:v>
                </c:pt>
                <c:pt idx="96">
                  <c:v>12.526770000000001</c:v>
                </c:pt>
                <c:pt idx="97">
                  <c:v>12.24489</c:v>
                </c:pt>
                <c:pt idx="98">
                  <c:v>10.31683</c:v>
                </c:pt>
                <c:pt idx="99">
                  <c:v>7.5205700000000002</c:v>
                </c:pt>
                <c:pt idx="100">
                  <c:v>7.6558799999999998</c:v>
                </c:pt>
                <c:pt idx="101">
                  <c:v>10.11951</c:v>
                </c:pt>
                <c:pt idx="102">
                  <c:v>10.593070000000001</c:v>
                </c:pt>
                <c:pt idx="103">
                  <c:v>10.65509</c:v>
                </c:pt>
                <c:pt idx="104">
                  <c:v>9.3133300000000006</c:v>
                </c:pt>
                <c:pt idx="105">
                  <c:v>10.38448</c:v>
                </c:pt>
                <c:pt idx="106">
                  <c:v>10.891870000000001</c:v>
                </c:pt>
                <c:pt idx="107">
                  <c:v>7.7066100000000004</c:v>
                </c:pt>
                <c:pt idx="108">
                  <c:v>6.8271499999999996</c:v>
                </c:pt>
                <c:pt idx="109">
                  <c:v>5.1753200000000001</c:v>
                </c:pt>
                <c:pt idx="110">
                  <c:v>5.0343799999999996</c:v>
                </c:pt>
                <c:pt idx="111">
                  <c:v>4.3691500000000003</c:v>
                </c:pt>
                <c:pt idx="112">
                  <c:v>3.4051100000000001</c:v>
                </c:pt>
                <c:pt idx="113">
                  <c:v>2.6045699999999998</c:v>
                </c:pt>
                <c:pt idx="114">
                  <c:v>2.6045699999999998</c:v>
                </c:pt>
                <c:pt idx="115">
                  <c:v>1.5616099999999999</c:v>
                </c:pt>
                <c:pt idx="116">
                  <c:v>1.85477</c:v>
                </c:pt>
                <c:pt idx="117">
                  <c:v>2.2268500000000002</c:v>
                </c:pt>
                <c:pt idx="118">
                  <c:v>2.1141000000000001</c:v>
                </c:pt>
                <c:pt idx="119">
                  <c:v>3.8222999999999998</c:v>
                </c:pt>
                <c:pt idx="120">
                  <c:v>4.8990799999999997</c:v>
                </c:pt>
                <c:pt idx="121">
                  <c:v>6.6016399999999997</c:v>
                </c:pt>
                <c:pt idx="122">
                  <c:v>8.3492999999999995</c:v>
                </c:pt>
                <c:pt idx="123">
                  <c:v>10.282999999999999</c:v>
                </c:pt>
                <c:pt idx="124">
                  <c:v>11.461259999999999</c:v>
                </c:pt>
                <c:pt idx="125">
                  <c:v>12.972149999999999</c:v>
                </c:pt>
                <c:pt idx="126">
                  <c:v>14.55068</c:v>
                </c:pt>
                <c:pt idx="127">
                  <c:v>16.856459999999998</c:v>
                </c:pt>
                <c:pt idx="128">
                  <c:v>17.859960000000001</c:v>
                </c:pt>
                <c:pt idx="129">
                  <c:v>19.184799999999999</c:v>
                </c:pt>
                <c:pt idx="130">
                  <c:v>20.114999999999998</c:v>
                </c:pt>
                <c:pt idx="131">
                  <c:v>19.742920000000002</c:v>
                </c:pt>
                <c:pt idx="132">
                  <c:v>18.361699999999999</c:v>
                </c:pt>
                <c:pt idx="133">
                  <c:v>17.927610000000001</c:v>
                </c:pt>
                <c:pt idx="134">
                  <c:v>14.81565</c:v>
                </c:pt>
                <c:pt idx="135">
                  <c:v>15.90934</c:v>
                </c:pt>
                <c:pt idx="136">
                  <c:v>12.75792</c:v>
                </c:pt>
                <c:pt idx="137">
                  <c:v>11.74315</c:v>
                </c:pt>
                <c:pt idx="138">
                  <c:v>12.72409</c:v>
                </c:pt>
                <c:pt idx="139">
                  <c:v>13.287850000000001</c:v>
                </c:pt>
                <c:pt idx="140">
                  <c:v>13.733219999999999</c:v>
                </c:pt>
                <c:pt idx="141">
                  <c:v>12.77483</c:v>
                </c:pt>
                <c:pt idx="142">
                  <c:v>13.13</c:v>
                </c:pt>
                <c:pt idx="143">
                  <c:v>9.8940099999999997</c:v>
                </c:pt>
                <c:pt idx="144">
                  <c:v>8.9919899999999995</c:v>
                </c:pt>
                <c:pt idx="145">
                  <c:v>10.46341</c:v>
                </c:pt>
                <c:pt idx="146">
                  <c:v>8.4733300000000007</c:v>
                </c:pt>
                <c:pt idx="147">
                  <c:v>8.1237999999999992</c:v>
                </c:pt>
                <c:pt idx="148">
                  <c:v>8.4282299999999992</c:v>
                </c:pt>
                <c:pt idx="149">
                  <c:v>9.1385699999999996</c:v>
                </c:pt>
                <c:pt idx="150">
                  <c:v>7.8193700000000002</c:v>
                </c:pt>
                <c:pt idx="151">
                  <c:v>8.9750800000000002</c:v>
                </c:pt>
                <c:pt idx="152">
                  <c:v>8.4056800000000003</c:v>
                </c:pt>
                <c:pt idx="153">
                  <c:v>100</c:v>
                </c:pt>
                <c:pt idx="154">
                  <c:v>90.923439999999999</c:v>
                </c:pt>
                <c:pt idx="155">
                  <c:v>33.27319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34-4E47-9C8D-DD064E370B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제주도전기차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Sheet1!$C$2:$C$157</c:f>
              <c:numCache>
                <c:formatCode>General</c:formatCode>
                <c:ptCount val="156"/>
                <c:pt idx="0">
                  <c:v>19.951509999999999</c:v>
                </c:pt>
                <c:pt idx="1">
                  <c:v>17.843039999999998</c:v>
                </c:pt>
                <c:pt idx="2">
                  <c:v>21.625879999999999</c:v>
                </c:pt>
                <c:pt idx="3">
                  <c:v>20.752050000000001</c:v>
                </c:pt>
                <c:pt idx="4">
                  <c:v>21.625879999999999</c:v>
                </c:pt>
                <c:pt idx="5">
                  <c:v>23.779450000000001</c:v>
                </c:pt>
                <c:pt idx="6">
                  <c:v>23.24952</c:v>
                </c:pt>
                <c:pt idx="7">
                  <c:v>24.16281</c:v>
                </c:pt>
                <c:pt idx="8">
                  <c:v>24.24737</c:v>
                </c:pt>
                <c:pt idx="9">
                  <c:v>26.68282</c:v>
                </c:pt>
                <c:pt idx="10">
                  <c:v>25.668050000000001</c:v>
                </c:pt>
                <c:pt idx="11">
                  <c:v>24.03314</c:v>
                </c:pt>
                <c:pt idx="12">
                  <c:v>24.264289999999999</c:v>
                </c:pt>
                <c:pt idx="13">
                  <c:v>22.6632</c:v>
                </c:pt>
                <c:pt idx="14">
                  <c:v>23.086020000000001</c:v>
                </c:pt>
                <c:pt idx="15">
                  <c:v>26.040130000000001</c:v>
                </c:pt>
                <c:pt idx="16">
                  <c:v>22.860520000000001</c:v>
                </c:pt>
                <c:pt idx="17">
                  <c:v>20.504000000000001</c:v>
                </c:pt>
                <c:pt idx="18">
                  <c:v>21.941590000000001</c:v>
                </c:pt>
                <c:pt idx="19">
                  <c:v>22.178370000000001</c:v>
                </c:pt>
                <c:pt idx="20">
                  <c:v>17.296199999999999</c:v>
                </c:pt>
                <c:pt idx="21">
                  <c:v>16.771899999999999</c:v>
                </c:pt>
                <c:pt idx="22">
                  <c:v>17.3413</c:v>
                </c:pt>
                <c:pt idx="23">
                  <c:v>15.68948</c:v>
                </c:pt>
                <c:pt idx="24">
                  <c:v>15.903700000000001</c:v>
                </c:pt>
                <c:pt idx="25">
                  <c:v>15.44706</c:v>
                </c:pt>
                <c:pt idx="26">
                  <c:v>16.580220000000001</c:v>
                </c:pt>
                <c:pt idx="27">
                  <c:v>15.44706</c:v>
                </c:pt>
                <c:pt idx="28">
                  <c:v>15.824780000000001</c:v>
                </c:pt>
                <c:pt idx="29">
                  <c:v>15.7233</c:v>
                </c:pt>
                <c:pt idx="30">
                  <c:v>20.99447</c:v>
                </c:pt>
                <c:pt idx="31">
                  <c:v>20.047350000000002</c:v>
                </c:pt>
                <c:pt idx="32">
                  <c:v>22.04307</c:v>
                </c:pt>
                <c:pt idx="33">
                  <c:v>23.080390000000001</c:v>
                </c:pt>
                <c:pt idx="34">
                  <c:v>22.88871</c:v>
                </c:pt>
                <c:pt idx="35">
                  <c:v>19.376470000000001</c:v>
                </c:pt>
                <c:pt idx="36">
                  <c:v>18.423719999999999</c:v>
                </c:pt>
                <c:pt idx="37">
                  <c:v>20.667490000000001</c:v>
                </c:pt>
                <c:pt idx="38">
                  <c:v>17.262370000000001</c:v>
                </c:pt>
                <c:pt idx="39">
                  <c:v>19.523050000000001</c:v>
                </c:pt>
                <c:pt idx="40">
                  <c:v>18.615400000000001</c:v>
                </c:pt>
                <c:pt idx="41">
                  <c:v>14.55068</c:v>
                </c:pt>
                <c:pt idx="42">
                  <c:v>15.71766</c:v>
                </c:pt>
                <c:pt idx="43">
                  <c:v>15.396319999999999</c:v>
                </c:pt>
                <c:pt idx="44">
                  <c:v>15.26102</c:v>
                </c:pt>
                <c:pt idx="45">
                  <c:v>15.063700000000001</c:v>
                </c:pt>
                <c:pt idx="46">
                  <c:v>17.003039999999999</c:v>
                </c:pt>
                <c:pt idx="47">
                  <c:v>16.75498</c:v>
                </c:pt>
                <c:pt idx="48">
                  <c:v>15.71203</c:v>
                </c:pt>
                <c:pt idx="49">
                  <c:v>15.486520000000001</c:v>
                </c:pt>
                <c:pt idx="50">
                  <c:v>22.967639999999999</c:v>
                </c:pt>
                <c:pt idx="51">
                  <c:v>24.884419999999999</c:v>
                </c:pt>
                <c:pt idx="52">
                  <c:v>24.30939</c:v>
                </c:pt>
                <c:pt idx="53">
                  <c:v>24.48415</c:v>
                </c:pt>
                <c:pt idx="54">
                  <c:v>21.930309999999999</c:v>
                </c:pt>
                <c:pt idx="55">
                  <c:v>21.67662</c:v>
                </c:pt>
                <c:pt idx="56">
                  <c:v>23.886569999999999</c:v>
                </c:pt>
                <c:pt idx="57">
                  <c:v>24.822410000000001</c:v>
                </c:pt>
                <c:pt idx="58">
                  <c:v>24.219190000000001</c:v>
                </c:pt>
                <c:pt idx="59">
                  <c:v>25.183219999999999</c:v>
                </c:pt>
                <c:pt idx="60">
                  <c:v>28.40793</c:v>
                </c:pt>
                <c:pt idx="61">
                  <c:v>30.15559</c:v>
                </c:pt>
                <c:pt idx="62">
                  <c:v>29.287400000000002</c:v>
                </c:pt>
                <c:pt idx="63">
                  <c:v>28.1937</c:v>
                </c:pt>
                <c:pt idx="64">
                  <c:v>24.591270000000002</c:v>
                </c:pt>
                <c:pt idx="65">
                  <c:v>21.682259999999999</c:v>
                </c:pt>
                <c:pt idx="66">
                  <c:v>21.558229999999998</c:v>
                </c:pt>
                <c:pt idx="67">
                  <c:v>19.63017</c:v>
                </c:pt>
                <c:pt idx="68">
                  <c:v>15.33994</c:v>
                </c:pt>
                <c:pt idx="69">
                  <c:v>11.528919999999999</c:v>
                </c:pt>
                <c:pt idx="70">
                  <c:v>12.41966</c:v>
                </c:pt>
                <c:pt idx="71">
                  <c:v>28.058399999999999</c:v>
                </c:pt>
                <c:pt idx="72">
                  <c:v>18.778890000000001</c:v>
                </c:pt>
                <c:pt idx="73">
                  <c:v>10.46904</c:v>
                </c:pt>
                <c:pt idx="74">
                  <c:v>15.72894</c:v>
                </c:pt>
                <c:pt idx="75">
                  <c:v>16.715520000000001</c:v>
                </c:pt>
                <c:pt idx="76">
                  <c:v>16.625319999999999</c:v>
                </c:pt>
                <c:pt idx="77">
                  <c:v>13.428789999999999</c:v>
                </c:pt>
                <c:pt idx="78">
                  <c:v>13.276579999999999</c:v>
                </c:pt>
                <c:pt idx="79">
                  <c:v>13.896710000000001</c:v>
                </c:pt>
                <c:pt idx="80">
                  <c:v>15.83042</c:v>
                </c:pt>
                <c:pt idx="81">
                  <c:v>21.563870000000001</c:v>
                </c:pt>
                <c:pt idx="82">
                  <c:v>17.933250000000001</c:v>
                </c:pt>
                <c:pt idx="83">
                  <c:v>20.255939999999999</c:v>
                </c:pt>
                <c:pt idx="84">
                  <c:v>18.288419999999999</c:v>
                </c:pt>
                <c:pt idx="85">
                  <c:v>25.730070000000001</c:v>
                </c:pt>
                <c:pt idx="86">
                  <c:v>25.84282</c:v>
                </c:pt>
                <c:pt idx="87">
                  <c:v>24.365760000000002</c:v>
                </c:pt>
                <c:pt idx="88">
                  <c:v>24.371400000000001</c:v>
                </c:pt>
                <c:pt idx="89">
                  <c:v>34.034269999999999</c:v>
                </c:pt>
                <c:pt idx="90">
                  <c:v>31.13654</c:v>
                </c:pt>
                <c:pt idx="91">
                  <c:v>33.752389999999998</c:v>
                </c:pt>
                <c:pt idx="92">
                  <c:v>32.433190000000003</c:v>
                </c:pt>
                <c:pt idx="93">
                  <c:v>29.78351</c:v>
                </c:pt>
                <c:pt idx="94">
                  <c:v>31.863790000000002</c:v>
                </c:pt>
                <c:pt idx="95">
                  <c:v>33.893329999999999</c:v>
                </c:pt>
                <c:pt idx="96">
                  <c:v>32.021639999999998</c:v>
                </c:pt>
                <c:pt idx="97">
                  <c:v>31.694659999999999</c:v>
                </c:pt>
                <c:pt idx="98">
                  <c:v>20.859169999999999</c:v>
                </c:pt>
                <c:pt idx="99">
                  <c:v>12.96651</c:v>
                </c:pt>
                <c:pt idx="100">
                  <c:v>12.227980000000001</c:v>
                </c:pt>
                <c:pt idx="101">
                  <c:v>18.310970000000001</c:v>
                </c:pt>
                <c:pt idx="102">
                  <c:v>20.639299999999999</c:v>
                </c:pt>
                <c:pt idx="103">
                  <c:v>17.166530000000002</c:v>
                </c:pt>
                <c:pt idx="104">
                  <c:v>14.449199999999999</c:v>
                </c:pt>
                <c:pt idx="105">
                  <c:v>21.51877</c:v>
                </c:pt>
                <c:pt idx="106">
                  <c:v>24.895700000000001</c:v>
                </c:pt>
                <c:pt idx="107">
                  <c:v>23.655419999999999</c:v>
                </c:pt>
                <c:pt idx="108">
                  <c:v>24.2361</c:v>
                </c:pt>
                <c:pt idx="109">
                  <c:v>26.023219999999998</c:v>
                </c:pt>
                <c:pt idx="110">
                  <c:v>21.98105</c:v>
                </c:pt>
                <c:pt idx="111">
                  <c:v>16.760619999999999</c:v>
                </c:pt>
                <c:pt idx="112">
                  <c:v>11.43871</c:v>
                </c:pt>
                <c:pt idx="113">
                  <c:v>10.711460000000001</c:v>
                </c:pt>
                <c:pt idx="114">
                  <c:v>10.09132</c:v>
                </c:pt>
                <c:pt idx="115">
                  <c:v>5.2260600000000004</c:v>
                </c:pt>
                <c:pt idx="116">
                  <c:v>4.2563899999999997</c:v>
                </c:pt>
                <c:pt idx="117">
                  <c:v>4.8427100000000003</c:v>
                </c:pt>
                <c:pt idx="118">
                  <c:v>5.6432500000000001</c:v>
                </c:pt>
                <c:pt idx="119">
                  <c:v>8.3211099999999991</c:v>
                </c:pt>
                <c:pt idx="120">
                  <c:v>11.74878</c:v>
                </c:pt>
                <c:pt idx="121">
                  <c:v>13.857250000000001</c:v>
                </c:pt>
                <c:pt idx="122">
                  <c:v>16.258870000000002</c:v>
                </c:pt>
                <c:pt idx="123">
                  <c:v>15.94881</c:v>
                </c:pt>
                <c:pt idx="124">
                  <c:v>21.265080000000001</c:v>
                </c:pt>
                <c:pt idx="125">
                  <c:v>20.408159999999999</c:v>
                </c:pt>
                <c:pt idx="126">
                  <c:v>23.367909999999998</c:v>
                </c:pt>
                <c:pt idx="127">
                  <c:v>22.26857</c:v>
                </c:pt>
                <c:pt idx="128">
                  <c:v>25.042280000000002</c:v>
                </c:pt>
                <c:pt idx="129">
                  <c:v>25.44819</c:v>
                </c:pt>
                <c:pt idx="130">
                  <c:v>26.231809999999999</c:v>
                </c:pt>
                <c:pt idx="131">
                  <c:v>25.205770000000001</c:v>
                </c:pt>
                <c:pt idx="132">
                  <c:v>23.345359999999999</c:v>
                </c:pt>
                <c:pt idx="133">
                  <c:v>21.53004</c:v>
                </c:pt>
                <c:pt idx="134">
                  <c:v>21.755549999999999</c:v>
                </c:pt>
                <c:pt idx="135">
                  <c:v>20.205200000000001</c:v>
                </c:pt>
                <c:pt idx="136">
                  <c:v>19.788019999999999</c:v>
                </c:pt>
                <c:pt idx="137">
                  <c:v>17.96143</c:v>
                </c:pt>
                <c:pt idx="138">
                  <c:v>28.678540000000002</c:v>
                </c:pt>
                <c:pt idx="139">
                  <c:v>20.91554</c:v>
                </c:pt>
                <c:pt idx="140">
                  <c:v>21.377829999999999</c:v>
                </c:pt>
                <c:pt idx="141">
                  <c:v>20.83662</c:v>
                </c:pt>
                <c:pt idx="142">
                  <c:v>20.177019999999999</c:v>
                </c:pt>
                <c:pt idx="143">
                  <c:v>17.4315</c:v>
                </c:pt>
                <c:pt idx="144">
                  <c:v>14.753629999999999</c:v>
                </c:pt>
                <c:pt idx="145">
                  <c:v>15.43014</c:v>
                </c:pt>
                <c:pt idx="146">
                  <c:v>14.787459999999999</c:v>
                </c:pt>
                <c:pt idx="147">
                  <c:v>14.308260000000001</c:v>
                </c:pt>
                <c:pt idx="148">
                  <c:v>17.019950000000001</c:v>
                </c:pt>
                <c:pt idx="149">
                  <c:v>17.222909999999999</c:v>
                </c:pt>
                <c:pt idx="150">
                  <c:v>14.184229999999999</c:v>
                </c:pt>
                <c:pt idx="151">
                  <c:v>14.47739</c:v>
                </c:pt>
                <c:pt idx="152">
                  <c:v>15.34558</c:v>
                </c:pt>
                <c:pt idx="153">
                  <c:v>15.60491</c:v>
                </c:pt>
                <c:pt idx="154">
                  <c:v>13.665570000000001</c:v>
                </c:pt>
                <c:pt idx="155">
                  <c:v>14.156040000000001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34-4E47-9C8D-DD064E370B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제주도수입차렌트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Sheet1!$D$2:$D$157</c:f>
              <c:numCache>
                <c:formatCode>General</c:formatCode>
                <c:ptCount val="156"/>
                <c:pt idx="0">
                  <c:v>2.8244400000000001</c:v>
                </c:pt>
                <c:pt idx="1">
                  <c:v>2.1141000000000001</c:v>
                </c:pt>
                <c:pt idx="2">
                  <c:v>2.3395999999999999</c:v>
                </c:pt>
                <c:pt idx="3">
                  <c:v>1.9957100000000001</c:v>
                </c:pt>
                <c:pt idx="4">
                  <c:v>2.07464</c:v>
                </c:pt>
                <c:pt idx="5">
                  <c:v>2.0633599999999999</c:v>
                </c:pt>
                <c:pt idx="6">
                  <c:v>1.8096699999999999</c:v>
                </c:pt>
                <c:pt idx="7">
                  <c:v>1.68564</c:v>
                </c:pt>
                <c:pt idx="8">
                  <c:v>1.7927599999999999</c:v>
                </c:pt>
                <c:pt idx="9">
                  <c:v>1.70255</c:v>
                </c:pt>
                <c:pt idx="10">
                  <c:v>1.82094</c:v>
                </c:pt>
                <c:pt idx="11">
                  <c:v>1.9675199999999999</c:v>
                </c:pt>
                <c:pt idx="12">
                  <c:v>1.9675199999999999</c:v>
                </c:pt>
                <c:pt idx="13">
                  <c:v>2.0577200000000002</c:v>
                </c:pt>
                <c:pt idx="14">
                  <c:v>2.3057799999999999</c:v>
                </c:pt>
                <c:pt idx="15">
                  <c:v>2.4918200000000001</c:v>
                </c:pt>
                <c:pt idx="16">
                  <c:v>2.2550400000000002</c:v>
                </c:pt>
                <c:pt idx="17">
                  <c:v>2.3903400000000001</c:v>
                </c:pt>
                <c:pt idx="18">
                  <c:v>2.8751799999999998</c:v>
                </c:pt>
                <c:pt idx="19">
                  <c:v>2.8582700000000001</c:v>
                </c:pt>
                <c:pt idx="20">
                  <c:v>3.0330300000000001</c:v>
                </c:pt>
                <c:pt idx="21">
                  <c:v>3.3205499999999999</c:v>
                </c:pt>
                <c:pt idx="22">
                  <c:v>3.0612200000000001</c:v>
                </c:pt>
                <c:pt idx="23">
                  <c:v>3.2754500000000002</c:v>
                </c:pt>
                <c:pt idx="24">
                  <c:v>2.9259200000000001</c:v>
                </c:pt>
                <c:pt idx="25">
                  <c:v>3.0612200000000001</c:v>
                </c:pt>
                <c:pt idx="26">
                  <c:v>3.6588099999999999</c:v>
                </c:pt>
                <c:pt idx="27">
                  <c:v>3.1457799999999998</c:v>
                </c:pt>
                <c:pt idx="28">
                  <c:v>3.3712900000000001</c:v>
                </c:pt>
                <c:pt idx="29">
                  <c:v>3.0668600000000001</c:v>
                </c:pt>
                <c:pt idx="30">
                  <c:v>3.1063200000000002</c:v>
                </c:pt>
                <c:pt idx="31">
                  <c:v>3.5291399999999999</c:v>
                </c:pt>
                <c:pt idx="32">
                  <c:v>3.0499399999999999</c:v>
                </c:pt>
                <c:pt idx="33">
                  <c:v>3.1457799999999998</c:v>
                </c:pt>
                <c:pt idx="34">
                  <c:v>2.4636300000000002</c:v>
                </c:pt>
                <c:pt idx="35">
                  <c:v>2.8469899999999999</c:v>
                </c:pt>
                <c:pt idx="36">
                  <c:v>3.3600099999999999</c:v>
                </c:pt>
                <c:pt idx="37">
                  <c:v>3.2867199999999999</c:v>
                </c:pt>
                <c:pt idx="38">
                  <c:v>2.9146399999999999</c:v>
                </c:pt>
                <c:pt idx="39">
                  <c:v>3.3600099999999999</c:v>
                </c:pt>
                <c:pt idx="40">
                  <c:v>2.9653800000000001</c:v>
                </c:pt>
                <c:pt idx="41">
                  <c:v>2.72296</c:v>
                </c:pt>
                <c:pt idx="42">
                  <c:v>2.6045699999999998</c:v>
                </c:pt>
                <c:pt idx="43">
                  <c:v>2.48055</c:v>
                </c:pt>
                <c:pt idx="44">
                  <c:v>2.6778599999999999</c:v>
                </c:pt>
                <c:pt idx="45">
                  <c:v>2.6383999999999999</c:v>
                </c:pt>
                <c:pt idx="46">
                  <c:v>3.1063200000000002</c:v>
                </c:pt>
                <c:pt idx="47">
                  <c:v>3.1683300000000001</c:v>
                </c:pt>
                <c:pt idx="48">
                  <c:v>2.1986599999999998</c:v>
                </c:pt>
                <c:pt idx="49">
                  <c:v>2.0520900000000002</c:v>
                </c:pt>
                <c:pt idx="50">
                  <c:v>2.5651099999999998</c:v>
                </c:pt>
                <c:pt idx="51">
                  <c:v>2.10846</c:v>
                </c:pt>
                <c:pt idx="52">
                  <c:v>2.5594700000000001</c:v>
                </c:pt>
                <c:pt idx="53">
                  <c:v>2.5087299999999999</c:v>
                </c:pt>
                <c:pt idx="54">
                  <c:v>1.8604099999999999</c:v>
                </c:pt>
                <c:pt idx="55">
                  <c:v>2.0577200000000002</c:v>
                </c:pt>
                <c:pt idx="56">
                  <c:v>2.2042999999999999</c:v>
                </c:pt>
                <c:pt idx="57">
                  <c:v>2.0351699999999999</c:v>
                </c:pt>
                <c:pt idx="58">
                  <c:v>1.8604099999999999</c:v>
                </c:pt>
                <c:pt idx="59">
                  <c:v>1.99007</c:v>
                </c:pt>
                <c:pt idx="60">
                  <c:v>2.10283</c:v>
                </c:pt>
                <c:pt idx="61">
                  <c:v>2.3170500000000001</c:v>
                </c:pt>
                <c:pt idx="62">
                  <c:v>2.2212100000000001</c:v>
                </c:pt>
                <c:pt idx="63">
                  <c:v>1.6574500000000001</c:v>
                </c:pt>
                <c:pt idx="64">
                  <c:v>1.9337</c:v>
                </c:pt>
                <c:pt idx="65">
                  <c:v>1.9337</c:v>
                </c:pt>
                <c:pt idx="66">
                  <c:v>2.1648399999999999</c:v>
                </c:pt>
                <c:pt idx="67">
                  <c:v>2.0126200000000001</c:v>
                </c:pt>
                <c:pt idx="68">
                  <c:v>1.81531</c:v>
                </c:pt>
                <c:pt idx="69">
                  <c:v>1.3868499999999999</c:v>
                </c:pt>
                <c:pt idx="70">
                  <c:v>1.6123499999999999</c:v>
                </c:pt>
                <c:pt idx="71">
                  <c:v>2.9653800000000001</c:v>
                </c:pt>
                <c:pt idx="72">
                  <c:v>2.0182600000000002</c:v>
                </c:pt>
                <c:pt idx="73">
                  <c:v>1.92242</c:v>
                </c:pt>
                <c:pt idx="74">
                  <c:v>2.58202</c:v>
                </c:pt>
                <c:pt idx="75">
                  <c:v>2.92028</c:v>
                </c:pt>
                <c:pt idx="76">
                  <c:v>3.2416200000000002</c:v>
                </c:pt>
                <c:pt idx="77">
                  <c:v>2.9371900000000002</c:v>
                </c:pt>
                <c:pt idx="78">
                  <c:v>2.8977300000000001</c:v>
                </c:pt>
                <c:pt idx="79">
                  <c:v>3.0724900000000002</c:v>
                </c:pt>
                <c:pt idx="80">
                  <c:v>3.3205499999999999</c:v>
                </c:pt>
                <c:pt idx="81">
                  <c:v>5.3895499999999998</c:v>
                </c:pt>
                <c:pt idx="82">
                  <c:v>4.2789400000000004</c:v>
                </c:pt>
                <c:pt idx="83">
                  <c:v>4.6904899999999996</c:v>
                </c:pt>
                <c:pt idx="84">
                  <c:v>4.7694200000000002</c:v>
                </c:pt>
                <c:pt idx="85">
                  <c:v>5.6037800000000004</c:v>
                </c:pt>
                <c:pt idx="86">
                  <c:v>6.14499</c:v>
                </c:pt>
                <c:pt idx="87">
                  <c:v>6.14499</c:v>
                </c:pt>
                <c:pt idx="88">
                  <c:v>4.54955</c:v>
                </c:pt>
                <c:pt idx="89">
                  <c:v>5.06257</c:v>
                </c:pt>
                <c:pt idx="90">
                  <c:v>4.5100899999999999</c:v>
                </c:pt>
                <c:pt idx="91">
                  <c:v>4.8821700000000003</c:v>
                </c:pt>
                <c:pt idx="92">
                  <c:v>4.2676699999999999</c:v>
                </c:pt>
                <c:pt idx="93">
                  <c:v>3.6475300000000002</c:v>
                </c:pt>
                <c:pt idx="94">
                  <c:v>3.26417</c:v>
                </c:pt>
                <c:pt idx="95">
                  <c:v>3.5855199999999998</c:v>
                </c:pt>
                <c:pt idx="96">
                  <c:v>4.3296799999999998</c:v>
                </c:pt>
                <c:pt idx="97">
                  <c:v>4.7750500000000002</c:v>
                </c:pt>
                <c:pt idx="98">
                  <c:v>3.3487399999999998</c:v>
                </c:pt>
                <c:pt idx="99">
                  <c:v>2.6214900000000001</c:v>
                </c:pt>
                <c:pt idx="100">
                  <c:v>1.99007</c:v>
                </c:pt>
                <c:pt idx="101">
                  <c:v>3.9350499999999999</c:v>
                </c:pt>
                <c:pt idx="102">
                  <c:v>4.0026999999999999</c:v>
                </c:pt>
                <c:pt idx="103">
                  <c:v>3.19652</c:v>
                </c:pt>
                <c:pt idx="104">
                  <c:v>3.79975</c:v>
                </c:pt>
                <c:pt idx="105">
                  <c:v>4.1379999999999999</c:v>
                </c:pt>
                <c:pt idx="106">
                  <c:v>4.8257899999999996</c:v>
                </c:pt>
                <c:pt idx="107">
                  <c:v>4.1210899999999997</c:v>
                </c:pt>
                <c:pt idx="108">
                  <c:v>3.3881999999999999</c:v>
                </c:pt>
                <c:pt idx="109">
                  <c:v>3.2472599999999998</c:v>
                </c:pt>
                <c:pt idx="110">
                  <c:v>3.1401500000000002</c:v>
                </c:pt>
                <c:pt idx="111">
                  <c:v>2.4636300000000002</c:v>
                </c:pt>
                <c:pt idx="112">
                  <c:v>2.0351699999999999</c:v>
                </c:pt>
                <c:pt idx="113">
                  <c:v>2.0182600000000002</c:v>
                </c:pt>
                <c:pt idx="114">
                  <c:v>1.7194700000000001</c:v>
                </c:pt>
                <c:pt idx="115">
                  <c:v>1.5728899999999999</c:v>
                </c:pt>
                <c:pt idx="116">
                  <c:v>1.3135600000000001</c:v>
                </c:pt>
                <c:pt idx="117">
                  <c:v>1.5616099999999999</c:v>
                </c:pt>
                <c:pt idx="118">
                  <c:v>1.3699399999999999</c:v>
                </c:pt>
                <c:pt idx="119">
                  <c:v>2.0126200000000001</c:v>
                </c:pt>
                <c:pt idx="120">
                  <c:v>2.2606799999999998</c:v>
                </c:pt>
                <c:pt idx="121">
                  <c:v>2.89209</c:v>
                </c:pt>
                <c:pt idx="122">
                  <c:v>3.5686</c:v>
                </c:pt>
                <c:pt idx="123">
                  <c:v>3.8110200000000001</c:v>
                </c:pt>
                <c:pt idx="124">
                  <c:v>4.58901</c:v>
                </c:pt>
                <c:pt idx="125">
                  <c:v>4.8201599999999996</c:v>
                </c:pt>
                <c:pt idx="126">
                  <c:v>5.5643200000000004</c:v>
                </c:pt>
                <c:pt idx="127">
                  <c:v>5.7278099999999998</c:v>
                </c:pt>
                <c:pt idx="128">
                  <c:v>5.6939900000000003</c:v>
                </c:pt>
                <c:pt idx="129">
                  <c:v>5.9138500000000001</c:v>
                </c:pt>
                <c:pt idx="130">
                  <c:v>5.3162700000000003</c:v>
                </c:pt>
                <c:pt idx="131">
                  <c:v>5.5643200000000004</c:v>
                </c:pt>
                <c:pt idx="132">
                  <c:v>4.7863300000000004</c:v>
                </c:pt>
                <c:pt idx="133">
                  <c:v>4.7468700000000004</c:v>
                </c:pt>
                <c:pt idx="134">
                  <c:v>4.0477999999999996</c:v>
                </c:pt>
                <c:pt idx="135">
                  <c:v>3.5234999999999999</c:v>
                </c:pt>
                <c:pt idx="136">
                  <c:v>3.7546499999999998</c:v>
                </c:pt>
                <c:pt idx="137">
                  <c:v>3.15706</c:v>
                </c:pt>
                <c:pt idx="138">
                  <c:v>3.5967899999999999</c:v>
                </c:pt>
                <c:pt idx="139">
                  <c:v>3.2528999999999999</c:v>
                </c:pt>
                <c:pt idx="140">
                  <c:v>3.3881999999999999</c:v>
                </c:pt>
                <c:pt idx="141">
                  <c:v>3.4333</c:v>
                </c:pt>
                <c:pt idx="142">
                  <c:v>3.5460500000000001</c:v>
                </c:pt>
                <c:pt idx="143">
                  <c:v>2.88645</c:v>
                </c:pt>
                <c:pt idx="144">
                  <c:v>2.4692699999999999</c:v>
                </c:pt>
                <c:pt idx="145">
                  <c:v>2.8751799999999998</c:v>
                </c:pt>
                <c:pt idx="146">
                  <c:v>2.5312800000000002</c:v>
                </c:pt>
                <c:pt idx="147">
                  <c:v>2.1310099999999998</c:v>
                </c:pt>
                <c:pt idx="148">
                  <c:v>2.4185300000000001</c:v>
                </c:pt>
                <c:pt idx="149">
                  <c:v>2.8357100000000002</c:v>
                </c:pt>
                <c:pt idx="150">
                  <c:v>2.41289</c:v>
                </c:pt>
                <c:pt idx="151">
                  <c:v>2.7793399999999999</c:v>
                </c:pt>
                <c:pt idx="152">
                  <c:v>2.34524</c:v>
                </c:pt>
                <c:pt idx="153">
                  <c:v>2.8075299999999999</c:v>
                </c:pt>
                <c:pt idx="154">
                  <c:v>2.2888700000000002</c:v>
                </c:pt>
                <c:pt idx="155">
                  <c:v>2.1366499999999999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34-4E47-9C8D-DD064E370B1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제주도캠핑카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</c:strCache>
            </c:strRef>
          </c:cat>
          <c:val>
            <c:numRef>
              <c:f>Sheet1!$E$2:$E$157</c:f>
              <c:numCache>
                <c:formatCode>General</c:formatCode>
                <c:ptCount val="156"/>
                <c:pt idx="0">
                  <c:v>6.52271</c:v>
                </c:pt>
                <c:pt idx="1">
                  <c:v>5.5135800000000001</c:v>
                </c:pt>
                <c:pt idx="2">
                  <c:v>7.5262099999999998</c:v>
                </c:pt>
                <c:pt idx="3">
                  <c:v>5.3951900000000004</c:v>
                </c:pt>
                <c:pt idx="4">
                  <c:v>4.5946499999999997</c:v>
                </c:pt>
                <c:pt idx="5">
                  <c:v>6.1957300000000002</c:v>
                </c:pt>
                <c:pt idx="6">
                  <c:v>5.26553</c:v>
                </c:pt>
                <c:pt idx="7">
                  <c:v>4.4255199999999997</c:v>
                </c:pt>
                <c:pt idx="8">
                  <c:v>5.2373399999999997</c:v>
                </c:pt>
                <c:pt idx="9">
                  <c:v>4.0139800000000001</c:v>
                </c:pt>
                <c:pt idx="10">
                  <c:v>3.26417</c:v>
                </c:pt>
                <c:pt idx="11">
                  <c:v>3.2698100000000001</c:v>
                </c:pt>
                <c:pt idx="12">
                  <c:v>4.2338399999999998</c:v>
                </c:pt>
                <c:pt idx="13">
                  <c:v>5.3162700000000003</c:v>
                </c:pt>
                <c:pt idx="14">
                  <c:v>6.2915700000000001</c:v>
                </c:pt>
                <c:pt idx="15">
                  <c:v>5.43466</c:v>
                </c:pt>
                <c:pt idx="16">
                  <c:v>5.67143</c:v>
                </c:pt>
                <c:pt idx="17">
                  <c:v>5.6545199999999998</c:v>
                </c:pt>
                <c:pt idx="18">
                  <c:v>7.06393</c:v>
                </c:pt>
                <c:pt idx="19">
                  <c:v>6.2577499999999997</c:v>
                </c:pt>
                <c:pt idx="20">
                  <c:v>7.1315799999999996</c:v>
                </c:pt>
                <c:pt idx="21">
                  <c:v>6.5790899999999999</c:v>
                </c:pt>
                <c:pt idx="22">
                  <c:v>6.5960000000000001</c:v>
                </c:pt>
                <c:pt idx="23">
                  <c:v>5.8292900000000003</c:v>
                </c:pt>
                <c:pt idx="24">
                  <c:v>5.6601600000000003</c:v>
                </c:pt>
                <c:pt idx="25">
                  <c:v>6.3197599999999996</c:v>
                </c:pt>
                <c:pt idx="26">
                  <c:v>6.3197599999999996</c:v>
                </c:pt>
                <c:pt idx="27">
                  <c:v>7.0188199999999998</c:v>
                </c:pt>
                <c:pt idx="28">
                  <c:v>6.0153299999999996</c:v>
                </c:pt>
                <c:pt idx="29">
                  <c:v>6.2013699999999998</c:v>
                </c:pt>
                <c:pt idx="30">
                  <c:v>5.8969399999999998</c:v>
                </c:pt>
                <c:pt idx="31">
                  <c:v>6.86097</c:v>
                </c:pt>
                <c:pt idx="32">
                  <c:v>6.6354699999999998</c:v>
                </c:pt>
                <c:pt idx="33">
                  <c:v>6.9229900000000004</c:v>
                </c:pt>
                <c:pt idx="34">
                  <c:v>6.8666099999999997</c:v>
                </c:pt>
                <c:pt idx="35">
                  <c:v>7.2950699999999999</c:v>
                </c:pt>
                <c:pt idx="36">
                  <c:v>7.9884899999999996</c:v>
                </c:pt>
                <c:pt idx="37">
                  <c:v>9.5783000000000005</c:v>
                </c:pt>
                <c:pt idx="38">
                  <c:v>8.3662100000000006</c:v>
                </c:pt>
                <c:pt idx="39">
                  <c:v>8.9638000000000009</c:v>
                </c:pt>
                <c:pt idx="40">
                  <c:v>12.1716</c:v>
                </c:pt>
                <c:pt idx="41">
                  <c:v>24.371400000000001</c:v>
                </c:pt>
                <c:pt idx="42">
                  <c:v>18.153110000000002</c:v>
                </c:pt>
                <c:pt idx="43">
                  <c:v>16.608409999999999</c:v>
                </c:pt>
                <c:pt idx="44">
                  <c:v>16.027729999999998</c:v>
                </c:pt>
                <c:pt idx="45">
                  <c:v>15.824780000000001</c:v>
                </c:pt>
                <c:pt idx="46">
                  <c:v>13.63175</c:v>
                </c:pt>
                <c:pt idx="47">
                  <c:v>13.321680000000001</c:v>
                </c:pt>
                <c:pt idx="48">
                  <c:v>9.2287700000000008</c:v>
                </c:pt>
                <c:pt idx="49">
                  <c:v>8.5917200000000005</c:v>
                </c:pt>
                <c:pt idx="50">
                  <c:v>8.2534600000000005</c:v>
                </c:pt>
                <c:pt idx="51">
                  <c:v>8.5353399999999997</c:v>
                </c:pt>
                <c:pt idx="52">
                  <c:v>7.8137299999999996</c:v>
                </c:pt>
                <c:pt idx="53">
                  <c:v>6.9568099999999999</c:v>
                </c:pt>
                <c:pt idx="54">
                  <c:v>8.0617800000000006</c:v>
                </c:pt>
                <c:pt idx="55">
                  <c:v>7.7178899999999997</c:v>
                </c:pt>
                <c:pt idx="56">
                  <c:v>7.9095700000000004</c:v>
                </c:pt>
                <c:pt idx="57">
                  <c:v>5.9927799999999998</c:v>
                </c:pt>
                <c:pt idx="58">
                  <c:v>8.5748099999999994</c:v>
                </c:pt>
                <c:pt idx="59">
                  <c:v>7.9095700000000004</c:v>
                </c:pt>
                <c:pt idx="60">
                  <c:v>7.9264799999999997</c:v>
                </c:pt>
                <c:pt idx="61">
                  <c:v>7.6164100000000001</c:v>
                </c:pt>
                <c:pt idx="62">
                  <c:v>8.1914499999999997</c:v>
                </c:pt>
                <c:pt idx="63">
                  <c:v>7.0864799999999999</c:v>
                </c:pt>
                <c:pt idx="64">
                  <c:v>7.4416500000000001</c:v>
                </c:pt>
                <c:pt idx="65">
                  <c:v>8.3605800000000006</c:v>
                </c:pt>
                <c:pt idx="66">
                  <c:v>11.48945</c:v>
                </c:pt>
                <c:pt idx="67">
                  <c:v>9.43736</c:v>
                </c:pt>
                <c:pt idx="68">
                  <c:v>7.2781500000000001</c:v>
                </c:pt>
                <c:pt idx="69">
                  <c:v>6.7425800000000002</c:v>
                </c:pt>
                <c:pt idx="70">
                  <c:v>6.3986900000000002</c:v>
                </c:pt>
                <c:pt idx="71">
                  <c:v>11.98556</c:v>
                </c:pt>
                <c:pt idx="72">
                  <c:v>6.4776100000000003</c:v>
                </c:pt>
                <c:pt idx="73">
                  <c:v>7.1541300000000003</c:v>
                </c:pt>
                <c:pt idx="74">
                  <c:v>10.7622</c:v>
                </c:pt>
                <c:pt idx="75">
                  <c:v>10.700189999999999</c:v>
                </c:pt>
                <c:pt idx="76">
                  <c:v>11.534549999999999</c:v>
                </c:pt>
                <c:pt idx="77">
                  <c:v>8.9130599999999998</c:v>
                </c:pt>
                <c:pt idx="78">
                  <c:v>10.04059</c:v>
                </c:pt>
                <c:pt idx="79">
                  <c:v>11.658580000000001</c:v>
                </c:pt>
                <c:pt idx="80">
                  <c:v>12.58315</c:v>
                </c:pt>
                <c:pt idx="81">
                  <c:v>14.5845</c:v>
                </c:pt>
                <c:pt idx="82">
                  <c:v>14.421010000000001</c:v>
                </c:pt>
                <c:pt idx="83">
                  <c:v>12.69026</c:v>
                </c:pt>
                <c:pt idx="84">
                  <c:v>11.500730000000001</c:v>
                </c:pt>
                <c:pt idx="85">
                  <c:v>14.415369999999999</c:v>
                </c:pt>
                <c:pt idx="86">
                  <c:v>14.00947</c:v>
                </c:pt>
                <c:pt idx="87">
                  <c:v>13.778320000000001</c:v>
                </c:pt>
                <c:pt idx="88">
                  <c:v>15.76276</c:v>
                </c:pt>
                <c:pt idx="89">
                  <c:v>16.388539999999999</c:v>
                </c:pt>
                <c:pt idx="90">
                  <c:v>42.930430000000001</c:v>
                </c:pt>
                <c:pt idx="91">
                  <c:v>58.41695</c:v>
                </c:pt>
                <c:pt idx="92">
                  <c:v>41.633780000000002</c:v>
                </c:pt>
                <c:pt idx="93">
                  <c:v>26.119060000000001</c:v>
                </c:pt>
                <c:pt idx="94">
                  <c:v>23.700520000000001</c:v>
                </c:pt>
                <c:pt idx="95">
                  <c:v>20.971920000000001</c:v>
                </c:pt>
                <c:pt idx="96">
                  <c:v>20.639299999999999</c:v>
                </c:pt>
                <c:pt idx="97">
                  <c:v>19.39339</c:v>
                </c:pt>
                <c:pt idx="98">
                  <c:v>13.885439999999999</c:v>
                </c:pt>
                <c:pt idx="99">
                  <c:v>9.7925299999999993</c:v>
                </c:pt>
                <c:pt idx="100">
                  <c:v>11.86154</c:v>
                </c:pt>
                <c:pt idx="101">
                  <c:v>12.62825</c:v>
                </c:pt>
                <c:pt idx="102">
                  <c:v>13.81779</c:v>
                </c:pt>
                <c:pt idx="103">
                  <c:v>13.355499999999999</c:v>
                </c:pt>
                <c:pt idx="104">
                  <c:v>12.00811</c:v>
                </c:pt>
                <c:pt idx="105">
                  <c:v>13.40624</c:v>
                </c:pt>
                <c:pt idx="106">
                  <c:v>13.82906</c:v>
                </c:pt>
                <c:pt idx="107">
                  <c:v>14.607049999999999</c:v>
                </c:pt>
                <c:pt idx="108">
                  <c:v>17.27928</c:v>
                </c:pt>
                <c:pt idx="109">
                  <c:v>15.740209999999999</c:v>
                </c:pt>
                <c:pt idx="110">
                  <c:v>14.3139</c:v>
                </c:pt>
                <c:pt idx="111">
                  <c:v>17.42022</c:v>
                </c:pt>
                <c:pt idx="112">
                  <c:v>9.6403199999999991</c:v>
                </c:pt>
                <c:pt idx="113">
                  <c:v>10.204079999999999</c:v>
                </c:pt>
                <c:pt idx="114">
                  <c:v>10.15334</c:v>
                </c:pt>
                <c:pt idx="115">
                  <c:v>6.4381500000000003</c:v>
                </c:pt>
                <c:pt idx="116">
                  <c:v>8.8341399999999997</c:v>
                </c:pt>
                <c:pt idx="117">
                  <c:v>12.28436</c:v>
                </c:pt>
                <c:pt idx="118">
                  <c:v>9.8658199999999994</c:v>
                </c:pt>
                <c:pt idx="119">
                  <c:v>24.743480000000002</c:v>
                </c:pt>
                <c:pt idx="120">
                  <c:v>18.50264</c:v>
                </c:pt>
                <c:pt idx="121">
                  <c:v>14.223699999999999</c:v>
                </c:pt>
                <c:pt idx="122">
                  <c:v>13.812150000000001</c:v>
                </c:pt>
                <c:pt idx="123">
                  <c:v>14.51685</c:v>
                </c:pt>
                <c:pt idx="124">
                  <c:v>14.66907</c:v>
                </c:pt>
                <c:pt idx="125">
                  <c:v>12.1716</c:v>
                </c:pt>
                <c:pt idx="126">
                  <c:v>13.287850000000001</c:v>
                </c:pt>
                <c:pt idx="127">
                  <c:v>15.204639999999999</c:v>
                </c:pt>
                <c:pt idx="128">
                  <c:v>18.074190000000002</c:v>
                </c:pt>
                <c:pt idx="129">
                  <c:v>15.435779999999999</c:v>
                </c:pt>
                <c:pt idx="130">
                  <c:v>17.96707</c:v>
                </c:pt>
                <c:pt idx="131">
                  <c:v>20.549099999999999</c:v>
                </c:pt>
                <c:pt idx="132">
                  <c:v>20.52655</c:v>
                </c:pt>
                <c:pt idx="133">
                  <c:v>19.370840000000001</c:v>
                </c:pt>
                <c:pt idx="134">
                  <c:v>18.587209999999999</c:v>
                </c:pt>
                <c:pt idx="135">
                  <c:v>14.911479999999999</c:v>
                </c:pt>
                <c:pt idx="136">
                  <c:v>15.176450000000001</c:v>
                </c:pt>
                <c:pt idx="137">
                  <c:v>17.363849999999999</c:v>
                </c:pt>
                <c:pt idx="138">
                  <c:v>17.363849999999999</c:v>
                </c:pt>
                <c:pt idx="139">
                  <c:v>15.50343</c:v>
                </c:pt>
                <c:pt idx="140">
                  <c:v>16.715520000000001</c:v>
                </c:pt>
                <c:pt idx="141">
                  <c:v>16.82264</c:v>
                </c:pt>
                <c:pt idx="142">
                  <c:v>18.547750000000001</c:v>
                </c:pt>
                <c:pt idx="143">
                  <c:v>14.56195</c:v>
                </c:pt>
                <c:pt idx="144">
                  <c:v>10.773479999999999</c:v>
                </c:pt>
                <c:pt idx="145">
                  <c:v>12.30691</c:v>
                </c:pt>
                <c:pt idx="146">
                  <c:v>11.196300000000001</c:v>
                </c:pt>
                <c:pt idx="147">
                  <c:v>14.17296</c:v>
                </c:pt>
                <c:pt idx="148">
                  <c:v>14.409739999999999</c:v>
                </c:pt>
                <c:pt idx="149">
                  <c:v>14.195510000000001</c:v>
                </c:pt>
                <c:pt idx="150">
                  <c:v>12.88194</c:v>
                </c:pt>
                <c:pt idx="151">
                  <c:v>11.54583</c:v>
                </c:pt>
                <c:pt idx="152">
                  <c:v>11.62476</c:v>
                </c:pt>
                <c:pt idx="153">
                  <c:v>12.08704</c:v>
                </c:pt>
                <c:pt idx="154">
                  <c:v>10.73401</c:v>
                </c:pt>
                <c:pt idx="155">
                  <c:v>13.03416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434-4E47-9C8D-DD064E370B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4750335"/>
        <c:axId val="1084750751"/>
      </c:lineChart>
      <c:catAx>
        <c:axId val="1084750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084750751"/>
        <c:crosses val="autoZero"/>
        <c:auto val="1"/>
        <c:lblAlgn val="ctr"/>
        <c:lblOffset val="100"/>
        <c:noMultiLvlLbl val="0"/>
      </c:catAx>
      <c:valAx>
        <c:axId val="108475075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084750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FF9-4CC6-AC0A-DCAB460538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FF9-4CC6-AC0A-DCAB460538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FF9-4CC6-AC0A-DCAB460538C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가족여행</c:v>
                </c:pt>
                <c:pt idx="1">
                  <c:v>신혼여행</c:v>
                </c:pt>
                <c:pt idx="2">
                  <c:v>혼자여행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24790</c:v>
                </c:pt>
                <c:pt idx="1">
                  <c:v>22570</c:v>
                </c:pt>
                <c:pt idx="2">
                  <c:v>3930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4-4785-89DB-494C42BA62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제주도신혼여행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Sheet1!$A$2:$A$159</c:f>
              <c:strCache>
                <c:ptCount val="158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  <c:pt idx="156">
                  <c:v>2021-09-27</c:v>
                </c:pt>
                <c:pt idx="157">
                  <c:v>2021-10-04</c:v>
                </c:pt>
              </c:strCache>
            </c:strRef>
          </c:cat>
          <c:val>
            <c:numRef>
              <c:f>Sheet1!$B$2:$B$159</c:f>
              <c:numCache>
                <c:formatCode>General</c:formatCode>
                <c:ptCount val="158"/>
                <c:pt idx="0">
                  <c:v>5.0287300000000004</c:v>
                </c:pt>
                <c:pt idx="1">
                  <c:v>4.7892700000000001</c:v>
                </c:pt>
                <c:pt idx="2">
                  <c:v>5.0646500000000003</c:v>
                </c:pt>
                <c:pt idx="3">
                  <c:v>5.4717399999999996</c:v>
                </c:pt>
                <c:pt idx="4">
                  <c:v>3.9032499999999999</c:v>
                </c:pt>
                <c:pt idx="5">
                  <c:v>4.4899399999999998</c:v>
                </c:pt>
                <c:pt idx="6">
                  <c:v>4.0589000000000004</c:v>
                </c:pt>
                <c:pt idx="7">
                  <c:v>3.4003800000000002</c:v>
                </c:pt>
                <c:pt idx="8">
                  <c:v>3.8074699999999999</c:v>
                </c:pt>
                <c:pt idx="9">
                  <c:v>3.5680000000000001</c:v>
                </c:pt>
                <c:pt idx="10">
                  <c:v>3.98706</c:v>
                </c:pt>
                <c:pt idx="11">
                  <c:v>3.5919500000000002</c:v>
                </c:pt>
                <c:pt idx="12">
                  <c:v>3.1010499999999999</c:v>
                </c:pt>
                <c:pt idx="13">
                  <c:v>4.3103400000000001</c:v>
                </c:pt>
                <c:pt idx="14">
                  <c:v>5.0167599999999997</c:v>
                </c:pt>
                <c:pt idx="15">
                  <c:v>5.1604400000000004</c:v>
                </c:pt>
                <c:pt idx="16">
                  <c:v>4.8251900000000001</c:v>
                </c:pt>
                <c:pt idx="17">
                  <c:v>4.4540199999999999</c:v>
                </c:pt>
                <c:pt idx="18">
                  <c:v>4.8850499999999997</c:v>
                </c:pt>
                <c:pt idx="19">
                  <c:v>5.9027700000000003</c:v>
                </c:pt>
                <c:pt idx="20">
                  <c:v>6.2619699999999998</c:v>
                </c:pt>
                <c:pt idx="21">
                  <c:v>6.5613000000000001</c:v>
                </c:pt>
                <c:pt idx="22">
                  <c:v>5.9027700000000003</c:v>
                </c:pt>
                <c:pt idx="23">
                  <c:v>5.1963600000000003</c:v>
                </c:pt>
                <c:pt idx="24">
                  <c:v>5.4238499999999998</c:v>
                </c:pt>
                <c:pt idx="25">
                  <c:v>4.8371599999999999</c:v>
                </c:pt>
                <c:pt idx="26">
                  <c:v>4.76532</c:v>
                </c:pt>
                <c:pt idx="27">
                  <c:v>5.1245200000000004</c:v>
                </c:pt>
                <c:pt idx="28">
                  <c:v>5.2083300000000001</c:v>
                </c:pt>
                <c:pt idx="29">
                  <c:v>4.3582299999999998</c:v>
                </c:pt>
                <c:pt idx="30">
                  <c:v>4.7413699999999999</c:v>
                </c:pt>
                <c:pt idx="31">
                  <c:v>5.5316000000000001</c:v>
                </c:pt>
                <c:pt idx="32">
                  <c:v>4.8850499999999997</c:v>
                </c:pt>
                <c:pt idx="33">
                  <c:v>5.2562199999999999</c:v>
                </c:pt>
                <c:pt idx="34">
                  <c:v>4.6216400000000002</c:v>
                </c:pt>
                <c:pt idx="35">
                  <c:v>4.6815100000000003</c:v>
                </c:pt>
                <c:pt idx="36">
                  <c:v>4.2744200000000001</c:v>
                </c:pt>
                <c:pt idx="37">
                  <c:v>4.6934800000000001</c:v>
                </c:pt>
                <c:pt idx="38">
                  <c:v>3.7236500000000001</c:v>
                </c:pt>
                <c:pt idx="39">
                  <c:v>4.2863899999999999</c:v>
                </c:pt>
                <c:pt idx="40">
                  <c:v>4.0708799999999998</c:v>
                </c:pt>
                <c:pt idx="41">
                  <c:v>3.9391699999999998</c:v>
                </c:pt>
                <c:pt idx="42">
                  <c:v>4.1067999999999998</c:v>
                </c:pt>
                <c:pt idx="43">
                  <c:v>3.54406</c:v>
                </c:pt>
                <c:pt idx="44">
                  <c:v>4.5019099999999996</c:v>
                </c:pt>
                <c:pt idx="45">
                  <c:v>4.7772899999999998</c:v>
                </c:pt>
                <c:pt idx="46">
                  <c:v>4.8371599999999999</c:v>
                </c:pt>
                <c:pt idx="47">
                  <c:v>4.3582299999999998</c:v>
                </c:pt>
                <c:pt idx="48">
                  <c:v>4.7892700000000001</c:v>
                </c:pt>
                <c:pt idx="49">
                  <c:v>3.6278700000000002</c:v>
                </c:pt>
                <c:pt idx="50">
                  <c:v>5.8429099999999998</c:v>
                </c:pt>
                <c:pt idx="51">
                  <c:v>5.1963600000000003</c:v>
                </c:pt>
                <c:pt idx="52">
                  <c:v>5.1125400000000001</c:v>
                </c:pt>
                <c:pt idx="53">
                  <c:v>5.4118700000000004</c:v>
                </c:pt>
                <c:pt idx="54">
                  <c:v>5.3759499999999996</c:v>
                </c:pt>
                <c:pt idx="55">
                  <c:v>5.9746100000000002</c:v>
                </c:pt>
                <c:pt idx="56">
                  <c:v>5.6154200000000003</c:v>
                </c:pt>
                <c:pt idx="57">
                  <c:v>5.4477900000000004</c:v>
                </c:pt>
                <c:pt idx="58">
                  <c:v>5.1005700000000003</c:v>
                </c:pt>
                <c:pt idx="59">
                  <c:v>4.7772899999999998</c:v>
                </c:pt>
                <c:pt idx="60">
                  <c:v>4.9568899999999996</c:v>
                </c:pt>
                <c:pt idx="61">
                  <c:v>4.7533500000000002</c:v>
                </c:pt>
                <c:pt idx="62">
                  <c:v>4.3702100000000002</c:v>
                </c:pt>
                <c:pt idx="63">
                  <c:v>4.25047</c:v>
                </c:pt>
                <c:pt idx="64">
                  <c:v>3.5320800000000001</c:v>
                </c:pt>
                <c:pt idx="65">
                  <c:v>5.28017</c:v>
                </c:pt>
                <c:pt idx="66">
                  <c:v>5.5196300000000003</c:v>
                </c:pt>
                <c:pt idx="67">
                  <c:v>6.4894600000000002</c:v>
                </c:pt>
                <c:pt idx="68">
                  <c:v>4.6815100000000003</c:v>
                </c:pt>
                <c:pt idx="69">
                  <c:v>5.0287300000000004</c:v>
                </c:pt>
                <c:pt idx="70">
                  <c:v>3.3644599999999998</c:v>
                </c:pt>
                <c:pt idx="71">
                  <c:v>4.34626</c:v>
                </c:pt>
                <c:pt idx="72">
                  <c:v>4.1906100000000004</c:v>
                </c:pt>
                <c:pt idx="73">
                  <c:v>5.4358199999999997</c:v>
                </c:pt>
                <c:pt idx="74">
                  <c:v>8.1896500000000003</c:v>
                </c:pt>
                <c:pt idx="75">
                  <c:v>14.140319999999999</c:v>
                </c:pt>
                <c:pt idx="76">
                  <c:v>23.515319999999999</c:v>
                </c:pt>
                <c:pt idx="77">
                  <c:v>22.329979999999999</c:v>
                </c:pt>
                <c:pt idx="78">
                  <c:v>19.085239999999999</c:v>
                </c:pt>
                <c:pt idx="79">
                  <c:v>27.191089999999999</c:v>
                </c:pt>
                <c:pt idx="80">
                  <c:v>32.866370000000003</c:v>
                </c:pt>
                <c:pt idx="81">
                  <c:v>38.206409999999998</c:v>
                </c:pt>
                <c:pt idx="82">
                  <c:v>39.451619999999998</c:v>
                </c:pt>
                <c:pt idx="83">
                  <c:v>45.809379999999997</c:v>
                </c:pt>
                <c:pt idx="84">
                  <c:v>50.850090000000002</c:v>
                </c:pt>
                <c:pt idx="85">
                  <c:v>58.991849999999999</c:v>
                </c:pt>
                <c:pt idx="86">
                  <c:v>55.663310000000003</c:v>
                </c:pt>
                <c:pt idx="87">
                  <c:v>52.717910000000003</c:v>
                </c:pt>
                <c:pt idx="88">
                  <c:v>53.795490000000001</c:v>
                </c:pt>
                <c:pt idx="89">
                  <c:v>54.705449999999999</c:v>
                </c:pt>
                <c:pt idx="90">
                  <c:v>54.609670000000001</c:v>
                </c:pt>
                <c:pt idx="91">
                  <c:v>55.112540000000003</c:v>
                </c:pt>
                <c:pt idx="92">
                  <c:v>56.501429999999999</c:v>
                </c:pt>
                <c:pt idx="93">
                  <c:v>57.159959999999998</c:v>
                </c:pt>
                <c:pt idx="94">
                  <c:v>48.563209999999998</c:v>
                </c:pt>
                <c:pt idx="95">
                  <c:v>49.341470000000001</c:v>
                </c:pt>
                <c:pt idx="96">
                  <c:v>48.850569999999998</c:v>
                </c:pt>
                <c:pt idx="97">
                  <c:v>57.602960000000003</c:v>
                </c:pt>
                <c:pt idx="98">
                  <c:v>37.595779999999998</c:v>
                </c:pt>
                <c:pt idx="99">
                  <c:v>23.670970000000001</c:v>
                </c:pt>
                <c:pt idx="100">
                  <c:v>29.346260000000001</c:v>
                </c:pt>
                <c:pt idx="101">
                  <c:v>40.996160000000003</c:v>
                </c:pt>
                <c:pt idx="102">
                  <c:v>45.294539999999998</c:v>
                </c:pt>
                <c:pt idx="103">
                  <c:v>45.486109999999996</c:v>
                </c:pt>
                <c:pt idx="104">
                  <c:v>50.562730000000002</c:v>
                </c:pt>
                <c:pt idx="105">
                  <c:v>63.577579999999998</c:v>
                </c:pt>
                <c:pt idx="106">
                  <c:v>74.796449999999993</c:v>
                </c:pt>
                <c:pt idx="107">
                  <c:v>73.826620000000005</c:v>
                </c:pt>
                <c:pt idx="108">
                  <c:v>67.911869999999993</c:v>
                </c:pt>
                <c:pt idx="109">
                  <c:v>65.900379999999998</c:v>
                </c:pt>
                <c:pt idx="110">
                  <c:v>61.60201</c:v>
                </c:pt>
                <c:pt idx="111">
                  <c:v>55.519629999999999</c:v>
                </c:pt>
                <c:pt idx="112">
                  <c:v>43.797890000000002</c:v>
                </c:pt>
                <c:pt idx="113">
                  <c:v>40.409480000000002</c:v>
                </c:pt>
                <c:pt idx="114">
                  <c:v>37.080930000000002</c:v>
                </c:pt>
                <c:pt idx="115">
                  <c:v>29.777290000000001</c:v>
                </c:pt>
                <c:pt idx="116">
                  <c:v>22.844819999999999</c:v>
                </c:pt>
                <c:pt idx="117">
                  <c:v>28.867329999999999</c:v>
                </c:pt>
                <c:pt idx="118">
                  <c:v>36.266759999999998</c:v>
                </c:pt>
                <c:pt idx="119">
                  <c:v>48.395589999999999</c:v>
                </c:pt>
                <c:pt idx="120">
                  <c:v>52.801720000000003</c:v>
                </c:pt>
                <c:pt idx="121">
                  <c:v>59.662350000000004</c:v>
                </c:pt>
                <c:pt idx="122">
                  <c:v>59.650379999999998</c:v>
                </c:pt>
                <c:pt idx="123">
                  <c:v>61.566090000000003</c:v>
                </c:pt>
                <c:pt idx="124">
                  <c:v>69.624039999999994</c:v>
                </c:pt>
                <c:pt idx="125">
                  <c:v>66.163790000000006</c:v>
                </c:pt>
                <c:pt idx="126">
                  <c:v>83.105840000000001</c:v>
                </c:pt>
                <c:pt idx="127">
                  <c:v>77.562259999999995</c:v>
                </c:pt>
                <c:pt idx="128">
                  <c:v>73.036389999999997</c:v>
                </c:pt>
                <c:pt idx="129">
                  <c:v>69.504310000000004</c:v>
                </c:pt>
                <c:pt idx="130">
                  <c:v>66.690610000000007</c:v>
                </c:pt>
                <c:pt idx="131">
                  <c:v>65.888400000000004</c:v>
                </c:pt>
                <c:pt idx="132">
                  <c:v>68.450670000000002</c:v>
                </c:pt>
                <c:pt idx="133">
                  <c:v>63.206409999999998</c:v>
                </c:pt>
                <c:pt idx="134">
                  <c:v>59.614460000000001</c:v>
                </c:pt>
                <c:pt idx="135">
                  <c:v>55.890799999999999</c:v>
                </c:pt>
                <c:pt idx="136">
                  <c:v>56.273940000000003</c:v>
                </c:pt>
                <c:pt idx="137">
                  <c:v>57.327579999999998</c:v>
                </c:pt>
                <c:pt idx="138">
                  <c:v>55.459769999999999</c:v>
                </c:pt>
                <c:pt idx="139">
                  <c:v>54.465989999999998</c:v>
                </c:pt>
                <c:pt idx="140">
                  <c:v>46.803159999999998</c:v>
                </c:pt>
                <c:pt idx="141">
                  <c:v>46.204500000000003</c:v>
                </c:pt>
                <c:pt idx="142">
                  <c:v>40.828539999999997</c:v>
                </c:pt>
                <c:pt idx="143">
                  <c:v>43.426720000000003</c:v>
                </c:pt>
                <c:pt idx="144">
                  <c:v>39.415700000000001</c:v>
                </c:pt>
                <c:pt idx="145">
                  <c:v>33.920009999999998</c:v>
                </c:pt>
                <c:pt idx="146">
                  <c:v>31.657080000000001</c:v>
                </c:pt>
                <c:pt idx="147">
                  <c:v>31.058420000000002</c:v>
                </c:pt>
                <c:pt idx="148">
                  <c:v>36.94923</c:v>
                </c:pt>
                <c:pt idx="149">
                  <c:v>38.601529999999997</c:v>
                </c:pt>
                <c:pt idx="150">
                  <c:v>42.241370000000003</c:v>
                </c:pt>
                <c:pt idx="151">
                  <c:v>41.882179999999998</c:v>
                </c:pt>
                <c:pt idx="152">
                  <c:v>45.498080000000002</c:v>
                </c:pt>
                <c:pt idx="153">
                  <c:v>51.544539999999998</c:v>
                </c:pt>
                <c:pt idx="154">
                  <c:v>40.385530000000003</c:v>
                </c:pt>
                <c:pt idx="155">
                  <c:v>48.754779999999997</c:v>
                </c:pt>
                <c:pt idx="156">
                  <c:v>51.736109999999996</c:v>
                </c:pt>
                <c:pt idx="157">
                  <c:v>60.464550000000003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25-4545-B38D-8E54811F42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제주도가족여행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Sheet1!$A$2:$A$159</c:f>
              <c:strCache>
                <c:ptCount val="158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  <c:pt idx="156">
                  <c:v>2021-09-27</c:v>
                </c:pt>
                <c:pt idx="157">
                  <c:v>2021-10-04</c:v>
                </c:pt>
              </c:strCache>
            </c:strRef>
          </c:cat>
          <c:val>
            <c:numRef>
              <c:f>Sheet1!$C$2:$C$159</c:f>
              <c:numCache>
                <c:formatCode>General</c:formatCode>
                <c:ptCount val="158"/>
                <c:pt idx="0">
                  <c:v>79.394149999999996</c:v>
                </c:pt>
                <c:pt idx="1">
                  <c:v>75.095780000000005</c:v>
                </c:pt>
                <c:pt idx="2">
                  <c:v>65.636970000000005</c:v>
                </c:pt>
                <c:pt idx="3">
                  <c:v>60.979399999999998</c:v>
                </c:pt>
                <c:pt idx="4">
                  <c:v>53.747599999999998</c:v>
                </c:pt>
                <c:pt idx="5">
                  <c:v>58.381219999999999</c:v>
                </c:pt>
                <c:pt idx="6">
                  <c:v>55.627389999999998</c:v>
                </c:pt>
                <c:pt idx="7">
                  <c:v>51.807949999999998</c:v>
                </c:pt>
                <c:pt idx="8">
                  <c:v>59.075670000000002</c:v>
                </c:pt>
                <c:pt idx="9">
                  <c:v>57.830449999999999</c:v>
                </c:pt>
                <c:pt idx="10">
                  <c:v>69.432469999999995</c:v>
                </c:pt>
                <c:pt idx="11">
                  <c:v>74.401340000000005</c:v>
                </c:pt>
                <c:pt idx="12">
                  <c:v>78.005260000000007</c:v>
                </c:pt>
                <c:pt idx="13">
                  <c:v>96.204499999999996</c:v>
                </c:pt>
                <c:pt idx="14">
                  <c:v>87.835239999999999</c:v>
                </c:pt>
                <c:pt idx="15">
                  <c:v>80.842910000000003</c:v>
                </c:pt>
                <c:pt idx="16">
                  <c:v>72.317999999999998</c:v>
                </c:pt>
                <c:pt idx="17">
                  <c:v>68.917619999999999</c:v>
                </c:pt>
                <c:pt idx="18">
                  <c:v>94.432469999999995</c:v>
                </c:pt>
                <c:pt idx="19">
                  <c:v>89.499520000000004</c:v>
                </c:pt>
                <c:pt idx="20">
                  <c:v>79.094819999999999</c:v>
                </c:pt>
                <c:pt idx="21">
                  <c:v>67.971739999999997</c:v>
                </c:pt>
                <c:pt idx="22">
                  <c:v>65.577100000000002</c:v>
                </c:pt>
                <c:pt idx="23">
                  <c:v>64.164270000000002</c:v>
                </c:pt>
                <c:pt idx="24">
                  <c:v>62.260530000000003</c:v>
                </c:pt>
                <c:pt idx="25">
                  <c:v>60.560339999999997</c:v>
                </c:pt>
                <c:pt idx="26">
                  <c:v>64.295969999999997</c:v>
                </c:pt>
                <c:pt idx="27">
                  <c:v>69.588120000000004</c:v>
                </c:pt>
                <c:pt idx="28">
                  <c:v>70.402289999999994</c:v>
                </c:pt>
                <c:pt idx="29">
                  <c:v>76.017719999999997</c:v>
                </c:pt>
                <c:pt idx="30">
                  <c:v>74.928160000000005</c:v>
                </c:pt>
                <c:pt idx="31">
                  <c:v>71.264359999999996</c:v>
                </c:pt>
                <c:pt idx="32">
                  <c:v>74.377390000000005</c:v>
                </c:pt>
                <c:pt idx="33">
                  <c:v>66.163790000000006</c:v>
                </c:pt>
                <c:pt idx="34">
                  <c:v>73.180070000000001</c:v>
                </c:pt>
                <c:pt idx="35">
                  <c:v>74.413309999999996</c:v>
                </c:pt>
                <c:pt idx="36">
                  <c:v>77.466470000000001</c:v>
                </c:pt>
                <c:pt idx="37">
                  <c:v>84.43486</c:v>
                </c:pt>
                <c:pt idx="38">
                  <c:v>86.769630000000006</c:v>
                </c:pt>
                <c:pt idx="39">
                  <c:v>100</c:v>
                </c:pt>
                <c:pt idx="40">
                  <c:v>92.73227</c:v>
                </c:pt>
                <c:pt idx="41">
                  <c:v>79.765320000000003</c:v>
                </c:pt>
                <c:pt idx="42">
                  <c:v>77.729879999999994</c:v>
                </c:pt>
                <c:pt idx="43">
                  <c:v>78.220780000000005</c:v>
                </c:pt>
                <c:pt idx="44">
                  <c:v>72.449709999999996</c:v>
                </c:pt>
                <c:pt idx="45">
                  <c:v>69.827579999999998</c:v>
                </c:pt>
                <c:pt idx="46">
                  <c:v>77.334770000000006</c:v>
                </c:pt>
                <c:pt idx="47">
                  <c:v>65.481319999999997</c:v>
                </c:pt>
                <c:pt idx="48">
                  <c:v>60.213120000000004</c:v>
                </c:pt>
                <c:pt idx="49">
                  <c:v>64.391760000000005</c:v>
                </c:pt>
                <c:pt idx="50">
                  <c:v>79.070880000000002</c:v>
                </c:pt>
                <c:pt idx="51">
                  <c:v>72.581410000000005</c:v>
                </c:pt>
                <c:pt idx="52">
                  <c:v>70.150859999999994</c:v>
                </c:pt>
                <c:pt idx="53">
                  <c:v>58.632660000000001</c:v>
                </c:pt>
                <c:pt idx="54">
                  <c:v>62.164749999999998</c:v>
                </c:pt>
                <c:pt idx="55">
                  <c:v>70.605840000000001</c:v>
                </c:pt>
                <c:pt idx="56">
                  <c:v>64.056510000000003</c:v>
                </c:pt>
                <c:pt idx="57">
                  <c:v>63.900860000000002</c:v>
                </c:pt>
                <c:pt idx="58">
                  <c:v>62.966949999999997</c:v>
                </c:pt>
                <c:pt idx="59">
                  <c:v>68.869730000000004</c:v>
                </c:pt>
                <c:pt idx="60">
                  <c:v>70.414270000000002</c:v>
                </c:pt>
                <c:pt idx="61">
                  <c:v>73.227959999999996</c:v>
                </c:pt>
                <c:pt idx="62">
                  <c:v>72.174319999999994</c:v>
                </c:pt>
                <c:pt idx="63">
                  <c:v>78.699709999999996</c:v>
                </c:pt>
                <c:pt idx="64">
                  <c:v>80.974609999999998</c:v>
                </c:pt>
                <c:pt idx="65">
                  <c:v>87.511970000000005</c:v>
                </c:pt>
                <c:pt idx="66">
                  <c:v>92.73227</c:v>
                </c:pt>
                <c:pt idx="67">
                  <c:v>87.847219999999993</c:v>
                </c:pt>
                <c:pt idx="68">
                  <c:v>79.430070000000001</c:v>
                </c:pt>
                <c:pt idx="69">
                  <c:v>47.258139999999997</c:v>
                </c:pt>
                <c:pt idx="70">
                  <c:v>30.806989999999999</c:v>
                </c:pt>
                <c:pt idx="71">
                  <c:v>74.976050000000001</c:v>
                </c:pt>
                <c:pt idx="72">
                  <c:v>46.467910000000003</c:v>
                </c:pt>
                <c:pt idx="73">
                  <c:v>22.689170000000001</c:v>
                </c:pt>
                <c:pt idx="74">
                  <c:v>34.039749999999998</c:v>
                </c:pt>
                <c:pt idx="75">
                  <c:v>38.206409999999998</c:v>
                </c:pt>
                <c:pt idx="76">
                  <c:v>35.739939999999997</c:v>
                </c:pt>
                <c:pt idx="77">
                  <c:v>23.096260000000001</c:v>
                </c:pt>
                <c:pt idx="78">
                  <c:v>17.121639999999999</c:v>
                </c:pt>
                <c:pt idx="79">
                  <c:v>21.32423</c:v>
                </c:pt>
                <c:pt idx="80">
                  <c:v>30.43582</c:v>
                </c:pt>
                <c:pt idx="81">
                  <c:v>50.526809999999998</c:v>
                </c:pt>
                <c:pt idx="82">
                  <c:v>53.867330000000003</c:v>
                </c:pt>
                <c:pt idx="83">
                  <c:v>73.323750000000004</c:v>
                </c:pt>
                <c:pt idx="84">
                  <c:v>39.762929999999997</c:v>
                </c:pt>
                <c:pt idx="85">
                  <c:v>39.60727</c:v>
                </c:pt>
                <c:pt idx="86">
                  <c:v>34.614460000000001</c:v>
                </c:pt>
                <c:pt idx="87">
                  <c:v>30.711200000000002</c:v>
                </c:pt>
                <c:pt idx="88">
                  <c:v>33.309379999999997</c:v>
                </c:pt>
                <c:pt idx="89">
                  <c:v>42.492809999999999</c:v>
                </c:pt>
                <c:pt idx="90">
                  <c:v>41.475090000000002</c:v>
                </c:pt>
                <c:pt idx="91">
                  <c:v>47.701140000000002</c:v>
                </c:pt>
                <c:pt idx="92">
                  <c:v>51.400860000000002</c:v>
                </c:pt>
                <c:pt idx="93">
                  <c:v>50.526809999999998</c:v>
                </c:pt>
                <c:pt idx="94">
                  <c:v>52.059379999999997</c:v>
                </c:pt>
                <c:pt idx="95">
                  <c:v>64.834770000000006</c:v>
                </c:pt>
                <c:pt idx="96">
                  <c:v>70.809380000000004</c:v>
                </c:pt>
                <c:pt idx="97">
                  <c:v>68.11542</c:v>
                </c:pt>
                <c:pt idx="98">
                  <c:v>33.896070000000002</c:v>
                </c:pt>
                <c:pt idx="99">
                  <c:v>20.56992</c:v>
                </c:pt>
                <c:pt idx="100">
                  <c:v>23.359670000000001</c:v>
                </c:pt>
                <c:pt idx="101">
                  <c:v>37.464080000000003</c:v>
                </c:pt>
                <c:pt idx="102">
                  <c:v>37.308419999999998</c:v>
                </c:pt>
                <c:pt idx="103">
                  <c:v>32.830449999999999</c:v>
                </c:pt>
                <c:pt idx="104">
                  <c:v>39.60727</c:v>
                </c:pt>
                <c:pt idx="105">
                  <c:v>44.336680000000001</c:v>
                </c:pt>
                <c:pt idx="106">
                  <c:v>46.24042</c:v>
                </c:pt>
                <c:pt idx="107">
                  <c:v>53.47222</c:v>
                </c:pt>
                <c:pt idx="108">
                  <c:v>57.327579999999998</c:v>
                </c:pt>
                <c:pt idx="109">
                  <c:v>63.254309999999997</c:v>
                </c:pt>
                <c:pt idx="110">
                  <c:v>60.177199999999999</c:v>
                </c:pt>
                <c:pt idx="111">
                  <c:v>47.066569999999999</c:v>
                </c:pt>
                <c:pt idx="112">
                  <c:v>26.149419999999999</c:v>
                </c:pt>
                <c:pt idx="113">
                  <c:v>20.13888</c:v>
                </c:pt>
                <c:pt idx="114">
                  <c:v>18.714079999999999</c:v>
                </c:pt>
                <c:pt idx="115">
                  <c:v>11.781599999999999</c:v>
                </c:pt>
                <c:pt idx="116">
                  <c:v>9.6264299999999992</c:v>
                </c:pt>
                <c:pt idx="117">
                  <c:v>9.0636899999999994</c:v>
                </c:pt>
                <c:pt idx="118">
                  <c:v>12.488020000000001</c:v>
                </c:pt>
                <c:pt idx="119">
                  <c:v>25.83812</c:v>
                </c:pt>
                <c:pt idx="120">
                  <c:v>37.595779999999998</c:v>
                </c:pt>
                <c:pt idx="121">
                  <c:v>52.885530000000003</c:v>
                </c:pt>
                <c:pt idx="122">
                  <c:v>52.562260000000002</c:v>
                </c:pt>
                <c:pt idx="123">
                  <c:v>45.605840000000001</c:v>
                </c:pt>
                <c:pt idx="124">
                  <c:v>55.603439999999999</c:v>
                </c:pt>
                <c:pt idx="125">
                  <c:v>47.91666</c:v>
                </c:pt>
                <c:pt idx="126">
                  <c:v>50.886009999999999</c:v>
                </c:pt>
                <c:pt idx="127">
                  <c:v>59.339080000000003</c:v>
                </c:pt>
                <c:pt idx="128">
                  <c:v>65.146069999999995</c:v>
                </c:pt>
                <c:pt idx="129">
                  <c:v>67.600570000000005</c:v>
                </c:pt>
                <c:pt idx="130">
                  <c:v>73.239940000000004</c:v>
                </c:pt>
                <c:pt idx="131">
                  <c:v>69.252870000000001</c:v>
                </c:pt>
                <c:pt idx="132">
                  <c:v>66.355360000000005</c:v>
                </c:pt>
                <c:pt idx="133">
                  <c:v>60.3568</c:v>
                </c:pt>
                <c:pt idx="134">
                  <c:v>68.941569999999999</c:v>
                </c:pt>
                <c:pt idx="135">
                  <c:v>67.337159999999997</c:v>
                </c:pt>
                <c:pt idx="136">
                  <c:v>69.228920000000002</c:v>
                </c:pt>
                <c:pt idx="137">
                  <c:v>69.372600000000006</c:v>
                </c:pt>
                <c:pt idx="138">
                  <c:v>69.576139999999995</c:v>
                </c:pt>
                <c:pt idx="139">
                  <c:v>64.619249999999994</c:v>
                </c:pt>
                <c:pt idx="140">
                  <c:v>67.636489999999995</c:v>
                </c:pt>
                <c:pt idx="141">
                  <c:v>79.418099999999995</c:v>
                </c:pt>
                <c:pt idx="142">
                  <c:v>87.739459999999994</c:v>
                </c:pt>
                <c:pt idx="143">
                  <c:v>70.605840000000001</c:v>
                </c:pt>
                <c:pt idx="144">
                  <c:v>59.195399999999999</c:v>
                </c:pt>
                <c:pt idx="145">
                  <c:v>42.420969999999997</c:v>
                </c:pt>
                <c:pt idx="146">
                  <c:v>40.840510000000002</c:v>
                </c:pt>
                <c:pt idx="147">
                  <c:v>39.475569999999998</c:v>
                </c:pt>
                <c:pt idx="148">
                  <c:v>45.055070000000001</c:v>
                </c:pt>
                <c:pt idx="149">
                  <c:v>41.810339999999997</c:v>
                </c:pt>
                <c:pt idx="150">
                  <c:v>30.160440000000001</c:v>
                </c:pt>
                <c:pt idx="151">
                  <c:v>34.375</c:v>
                </c:pt>
                <c:pt idx="152">
                  <c:v>38.637450000000001</c:v>
                </c:pt>
                <c:pt idx="153">
                  <c:v>41.391280000000002</c:v>
                </c:pt>
                <c:pt idx="154">
                  <c:v>39.26005</c:v>
                </c:pt>
                <c:pt idx="155">
                  <c:v>52.167140000000003</c:v>
                </c:pt>
                <c:pt idx="156">
                  <c:v>53.663789999999999</c:v>
                </c:pt>
                <c:pt idx="157">
                  <c:v>66.534959999999998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25-4545-B38D-8E54811F42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제주도1인여행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Sheet1!$A$2:$A$159</c:f>
              <c:strCache>
                <c:ptCount val="158"/>
                <c:pt idx="0">
                  <c:v>2018-10-01</c:v>
                </c:pt>
                <c:pt idx="1">
                  <c:v>2018-10-08</c:v>
                </c:pt>
                <c:pt idx="2">
                  <c:v>2018-10-15</c:v>
                </c:pt>
                <c:pt idx="3">
                  <c:v>2018-10-22</c:v>
                </c:pt>
                <c:pt idx="4">
                  <c:v>2018-10-29</c:v>
                </c:pt>
                <c:pt idx="5">
                  <c:v>2018-11-05</c:v>
                </c:pt>
                <c:pt idx="6">
                  <c:v>2018-11-12</c:v>
                </c:pt>
                <c:pt idx="7">
                  <c:v>2018-11-19</c:v>
                </c:pt>
                <c:pt idx="8">
                  <c:v>2018-11-26</c:v>
                </c:pt>
                <c:pt idx="9">
                  <c:v>2018-12-03</c:v>
                </c:pt>
                <c:pt idx="10">
                  <c:v>2018-12-10</c:v>
                </c:pt>
                <c:pt idx="11">
                  <c:v>2018-12-17</c:v>
                </c:pt>
                <c:pt idx="12">
                  <c:v>2018-12-24</c:v>
                </c:pt>
                <c:pt idx="13">
                  <c:v>2018-12-31</c:v>
                </c:pt>
                <c:pt idx="14">
                  <c:v>2019-01-07</c:v>
                </c:pt>
                <c:pt idx="15">
                  <c:v>2019-01-14</c:v>
                </c:pt>
                <c:pt idx="16">
                  <c:v>2019-01-21</c:v>
                </c:pt>
                <c:pt idx="17">
                  <c:v>2019-01-28</c:v>
                </c:pt>
                <c:pt idx="18">
                  <c:v>2019-02-04</c:v>
                </c:pt>
                <c:pt idx="19">
                  <c:v>2019-02-11</c:v>
                </c:pt>
                <c:pt idx="20">
                  <c:v>2019-02-18</c:v>
                </c:pt>
                <c:pt idx="21">
                  <c:v>2019-02-25</c:v>
                </c:pt>
                <c:pt idx="22">
                  <c:v>2019-03-04</c:v>
                </c:pt>
                <c:pt idx="23">
                  <c:v>2019-03-11</c:v>
                </c:pt>
                <c:pt idx="24">
                  <c:v>2019-03-18</c:v>
                </c:pt>
                <c:pt idx="25">
                  <c:v>2019-03-25</c:v>
                </c:pt>
                <c:pt idx="26">
                  <c:v>2019-04-01</c:v>
                </c:pt>
                <c:pt idx="27">
                  <c:v>2019-04-08</c:v>
                </c:pt>
                <c:pt idx="28">
                  <c:v>2019-04-15</c:v>
                </c:pt>
                <c:pt idx="29">
                  <c:v>2019-04-22</c:v>
                </c:pt>
                <c:pt idx="30">
                  <c:v>2019-04-29</c:v>
                </c:pt>
                <c:pt idx="31">
                  <c:v>2019-05-06</c:v>
                </c:pt>
                <c:pt idx="32">
                  <c:v>2019-05-13</c:v>
                </c:pt>
                <c:pt idx="33">
                  <c:v>2019-05-20</c:v>
                </c:pt>
                <c:pt idx="34">
                  <c:v>2019-05-27</c:v>
                </c:pt>
                <c:pt idx="35">
                  <c:v>2019-06-03</c:v>
                </c:pt>
                <c:pt idx="36">
                  <c:v>2019-06-10</c:v>
                </c:pt>
                <c:pt idx="37">
                  <c:v>2019-06-17</c:v>
                </c:pt>
                <c:pt idx="38">
                  <c:v>2019-06-24</c:v>
                </c:pt>
                <c:pt idx="39">
                  <c:v>2019-07-01</c:v>
                </c:pt>
                <c:pt idx="40">
                  <c:v>2019-07-08</c:v>
                </c:pt>
                <c:pt idx="41">
                  <c:v>2019-07-15</c:v>
                </c:pt>
                <c:pt idx="42">
                  <c:v>2019-07-22</c:v>
                </c:pt>
                <c:pt idx="43">
                  <c:v>2019-07-29</c:v>
                </c:pt>
                <c:pt idx="44">
                  <c:v>2019-08-05</c:v>
                </c:pt>
                <c:pt idx="45">
                  <c:v>2019-08-12</c:v>
                </c:pt>
                <c:pt idx="46">
                  <c:v>2019-08-19</c:v>
                </c:pt>
                <c:pt idx="47">
                  <c:v>2019-08-26</c:v>
                </c:pt>
                <c:pt idx="48">
                  <c:v>2019-09-02</c:v>
                </c:pt>
                <c:pt idx="49">
                  <c:v>2019-09-09</c:v>
                </c:pt>
                <c:pt idx="50">
                  <c:v>2019-09-16</c:v>
                </c:pt>
                <c:pt idx="51">
                  <c:v>2019-09-23</c:v>
                </c:pt>
                <c:pt idx="52">
                  <c:v>2019-09-30</c:v>
                </c:pt>
                <c:pt idx="53">
                  <c:v>2019-10-07</c:v>
                </c:pt>
                <c:pt idx="54">
                  <c:v>2019-10-14</c:v>
                </c:pt>
                <c:pt idx="55">
                  <c:v>2019-10-21</c:v>
                </c:pt>
                <c:pt idx="56">
                  <c:v>2019-10-28</c:v>
                </c:pt>
                <c:pt idx="57">
                  <c:v>2019-11-04</c:v>
                </c:pt>
                <c:pt idx="58">
                  <c:v>2019-11-11</c:v>
                </c:pt>
                <c:pt idx="59">
                  <c:v>2019-11-18</c:v>
                </c:pt>
                <c:pt idx="60">
                  <c:v>2019-11-25</c:v>
                </c:pt>
                <c:pt idx="61">
                  <c:v>2019-12-02</c:v>
                </c:pt>
                <c:pt idx="62">
                  <c:v>2019-12-09</c:v>
                </c:pt>
                <c:pt idx="63">
                  <c:v>2019-12-16</c:v>
                </c:pt>
                <c:pt idx="64">
                  <c:v>2019-12-23</c:v>
                </c:pt>
                <c:pt idx="65">
                  <c:v>2019-12-30</c:v>
                </c:pt>
                <c:pt idx="66">
                  <c:v>2020-01-06</c:v>
                </c:pt>
                <c:pt idx="67">
                  <c:v>2020-01-13</c:v>
                </c:pt>
                <c:pt idx="68">
                  <c:v>2020-01-20</c:v>
                </c:pt>
                <c:pt idx="69">
                  <c:v>2020-01-27</c:v>
                </c:pt>
                <c:pt idx="70">
                  <c:v>2020-02-03</c:v>
                </c:pt>
                <c:pt idx="71">
                  <c:v>2020-02-10</c:v>
                </c:pt>
                <c:pt idx="72">
                  <c:v>2020-02-17</c:v>
                </c:pt>
                <c:pt idx="73">
                  <c:v>2020-02-24</c:v>
                </c:pt>
                <c:pt idx="74">
                  <c:v>2020-03-02</c:v>
                </c:pt>
                <c:pt idx="75">
                  <c:v>2020-03-09</c:v>
                </c:pt>
                <c:pt idx="76">
                  <c:v>2020-03-16</c:v>
                </c:pt>
                <c:pt idx="77">
                  <c:v>2020-03-23</c:v>
                </c:pt>
                <c:pt idx="78">
                  <c:v>2020-03-30</c:v>
                </c:pt>
                <c:pt idx="79">
                  <c:v>2020-04-06</c:v>
                </c:pt>
                <c:pt idx="80">
                  <c:v>2020-04-13</c:v>
                </c:pt>
                <c:pt idx="81">
                  <c:v>2020-04-20</c:v>
                </c:pt>
                <c:pt idx="82">
                  <c:v>2020-04-27</c:v>
                </c:pt>
                <c:pt idx="83">
                  <c:v>2020-05-04</c:v>
                </c:pt>
                <c:pt idx="84">
                  <c:v>2020-05-11</c:v>
                </c:pt>
                <c:pt idx="85">
                  <c:v>2020-05-18</c:v>
                </c:pt>
                <c:pt idx="86">
                  <c:v>2020-05-25</c:v>
                </c:pt>
                <c:pt idx="87">
                  <c:v>2020-06-01</c:v>
                </c:pt>
                <c:pt idx="88">
                  <c:v>2020-06-08</c:v>
                </c:pt>
                <c:pt idx="89">
                  <c:v>2020-06-15</c:v>
                </c:pt>
                <c:pt idx="90">
                  <c:v>2020-06-22</c:v>
                </c:pt>
                <c:pt idx="91">
                  <c:v>2020-06-29</c:v>
                </c:pt>
                <c:pt idx="92">
                  <c:v>2020-07-06</c:v>
                </c:pt>
                <c:pt idx="93">
                  <c:v>2020-07-13</c:v>
                </c:pt>
                <c:pt idx="94">
                  <c:v>2020-07-20</c:v>
                </c:pt>
                <c:pt idx="95">
                  <c:v>2020-07-27</c:v>
                </c:pt>
                <c:pt idx="96">
                  <c:v>2020-08-03</c:v>
                </c:pt>
                <c:pt idx="97">
                  <c:v>2020-08-10</c:v>
                </c:pt>
                <c:pt idx="98">
                  <c:v>2020-08-17</c:v>
                </c:pt>
                <c:pt idx="99">
                  <c:v>2020-08-24</c:v>
                </c:pt>
                <c:pt idx="100">
                  <c:v>2020-08-31</c:v>
                </c:pt>
                <c:pt idx="101">
                  <c:v>2020-09-07</c:v>
                </c:pt>
                <c:pt idx="102">
                  <c:v>2020-09-14</c:v>
                </c:pt>
                <c:pt idx="103">
                  <c:v>2020-09-21</c:v>
                </c:pt>
                <c:pt idx="104">
                  <c:v>2020-09-28</c:v>
                </c:pt>
                <c:pt idx="105">
                  <c:v>2020-10-05</c:v>
                </c:pt>
                <c:pt idx="106">
                  <c:v>2020-10-12</c:v>
                </c:pt>
                <c:pt idx="107">
                  <c:v>2020-10-19</c:v>
                </c:pt>
                <c:pt idx="108">
                  <c:v>2020-10-26</c:v>
                </c:pt>
                <c:pt idx="109">
                  <c:v>2020-11-02</c:v>
                </c:pt>
                <c:pt idx="110">
                  <c:v>2020-11-09</c:v>
                </c:pt>
                <c:pt idx="111">
                  <c:v>2020-11-16</c:v>
                </c:pt>
                <c:pt idx="112">
                  <c:v>2020-11-23</c:v>
                </c:pt>
                <c:pt idx="113">
                  <c:v>2020-11-30</c:v>
                </c:pt>
                <c:pt idx="114">
                  <c:v>2020-12-07</c:v>
                </c:pt>
                <c:pt idx="115">
                  <c:v>2020-12-14</c:v>
                </c:pt>
                <c:pt idx="116">
                  <c:v>2020-12-21</c:v>
                </c:pt>
                <c:pt idx="117">
                  <c:v>2020-12-28</c:v>
                </c:pt>
                <c:pt idx="118">
                  <c:v>2021-01-04</c:v>
                </c:pt>
                <c:pt idx="119">
                  <c:v>2021-01-11</c:v>
                </c:pt>
                <c:pt idx="120">
                  <c:v>2021-01-18</c:v>
                </c:pt>
                <c:pt idx="121">
                  <c:v>2021-01-25</c:v>
                </c:pt>
                <c:pt idx="122">
                  <c:v>2021-02-01</c:v>
                </c:pt>
                <c:pt idx="123">
                  <c:v>2021-02-08</c:v>
                </c:pt>
                <c:pt idx="124">
                  <c:v>2021-02-15</c:v>
                </c:pt>
                <c:pt idx="125">
                  <c:v>2021-02-22</c:v>
                </c:pt>
                <c:pt idx="126">
                  <c:v>2021-03-01</c:v>
                </c:pt>
                <c:pt idx="127">
                  <c:v>2021-03-08</c:v>
                </c:pt>
                <c:pt idx="128">
                  <c:v>2021-03-15</c:v>
                </c:pt>
                <c:pt idx="129">
                  <c:v>2021-03-22</c:v>
                </c:pt>
                <c:pt idx="130">
                  <c:v>2021-03-29</c:v>
                </c:pt>
                <c:pt idx="131">
                  <c:v>2021-04-05</c:v>
                </c:pt>
                <c:pt idx="132">
                  <c:v>2021-04-12</c:v>
                </c:pt>
                <c:pt idx="133">
                  <c:v>2021-04-19</c:v>
                </c:pt>
                <c:pt idx="134">
                  <c:v>2021-04-26</c:v>
                </c:pt>
                <c:pt idx="135">
                  <c:v>2021-05-03</c:v>
                </c:pt>
                <c:pt idx="136">
                  <c:v>2021-05-10</c:v>
                </c:pt>
                <c:pt idx="137">
                  <c:v>2021-05-17</c:v>
                </c:pt>
                <c:pt idx="138">
                  <c:v>2021-05-24</c:v>
                </c:pt>
                <c:pt idx="139">
                  <c:v>2021-05-31</c:v>
                </c:pt>
                <c:pt idx="140">
                  <c:v>2021-06-07</c:v>
                </c:pt>
                <c:pt idx="141">
                  <c:v>2021-06-14</c:v>
                </c:pt>
                <c:pt idx="142">
                  <c:v>2021-06-21</c:v>
                </c:pt>
                <c:pt idx="143">
                  <c:v>2021-06-28</c:v>
                </c:pt>
                <c:pt idx="144">
                  <c:v>2021-07-05</c:v>
                </c:pt>
                <c:pt idx="145">
                  <c:v>2021-07-12</c:v>
                </c:pt>
                <c:pt idx="146">
                  <c:v>2021-07-19</c:v>
                </c:pt>
                <c:pt idx="147">
                  <c:v>2021-07-26</c:v>
                </c:pt>
                <c:pt idx="148">
                  <c:v>2021-08-02</c:v>
                </c:pt>
                <c:pt idx="149">
                  <c:v>2021-08-09</c:v>
                </c:pt>
                <c:pt idx="150">
                  <c:v>2021-08-16</c:v>
                </c:pt>
                <c:pt idx="151">
                  <c:v>2021-08-23</c:v>
                </c:pt>
                <c:pt idx="152">
                  <c:v>2021-08-30</c:v>
                </c:pt>
                <c:pt idx="153">
                  <c:v>2021-09-06</c:v>
                </c:pt>
                <c:pt idx="154">
                  <c:v>2021-09-13</c:v>
                </c:pt>
                <c:pt idx="155">
                  <c:v>2021-09-20</c:v>
                </c:pt>
                <c:pt idx="156">
                  <c:v>2021-09-27</c:v>
                </c:pt>
                <c:pt idx="157">
                  <c:v>2021-10-04</c:v>
                </c:pt>
              </c:strCache>
            </c:strRef>
          </c:cat>
          <c:val>
            <c:numRef>
              <c:f>Sheet1!$D$2:$D$159</c:f>
              <c:numCache>
                <c:formatCode>General</c:formatCode>
                <c:ptCount val="158"/>
                <c:pt idx="0">
                  <c:v>39.391759999999998</c:v>
                </c:pt>
                <c:pt idx="1">
                  <c:v>39.99042</c:v>
                </c:pt>
                <c:pt idx="2">
                  <c:v>44.288789999999999</c:v>
                </c:pt>
                <c:pt idx="3">
                  <c:v>40.373559999999998</c:v>
                </c:pt>
                <c:pt idx="4">
                  <c:v>39.09243</c:v>
                </c:pt>
                <c:pt idx="5">
                  <c:v>44.971260000000001</c:v>
                </c:pt>
                <c:pt idx="6">
                  <c:v>44.504309999999997</c:v>
                </c:pt>
                <c:pt idx="7">
                  <c:v>41.822310000000002</c:v>
                </c:pt>
                <c:pt idx="8">
                  <c:v>42.768189999999997</c:v>
                </c:pt>
                <c:pt idx="9">
                  <c:v>40.648940000000003</c:v>
                </c:pt>
                <c:pt idx="10">
                  <c:v>37.045009999999998</c:v>
                </c:pt>
                <c:pt idx="11">
                  <c:v>36.302680000000002</c:v>
                </c:pt>
                <c:pt idx="12">
                  <c:v>34.901809999999998</c:v>
                </c:pt>
                <c:pt idx="13">
                  <c:v>39.667140000000003</c:v>
                </c:pt>
                <c:pt idx="14">
                  <c:v>47.772979999999997</c:v>
                </c:pt>
                <c:pt idx="15">
                  <c:v>48.503349999999998</c:v>
                </c:pt>
                <c:pt idx="16">
                  <c:v>47.509569999999997</c:v>
                </c:pt>
                <c:pt idx="17">
                  <c:v>44.516280000000002</c:v>
                </c:pt>
                <c:pt idx="18">
                  <c:v>51.843859999999999</c:v>
                </c:pt>
                <c:pt idx="19">
                  <c:v>50.538789999999999</c:v>
                </c:pt>
                <c:pt idx="20">
                  <c:v>48.479399999999998</c:v>
                </c:pt>
                <c:pt idx="21">
                  <c:v>50.323270000000001</c:v>
                </c:pt>
                <c:pt idx="22">
                  <c:v>50.275379999999998</c:v>
                </c:pt>
                <c:pt idx="23">
                  <c:v>45.055070000000001</c:v>
                </c:pt>
                <c:pt idx="24">
                  <c:v>46.67145</c:v>
                </c:pt>
                <c:pt idx="25">
                  <c:v>45.258620000000001</c:v>
                </c:pt>
                <c:pt idx="26">
                  <c:v>46.527769999999997</c:v>
                </c:pt>
                <c:pt idx="27">
                  <c:v>46.288310000000003</c:v>
                </c:pt>
                <c:pt idx="28">
                  <c:v>47.617330000000003</c:v>
                </c:pt>
                <c:pt idx="29">
                  <c:v>48.611109999999996</c:v>
                </c:pt>
                <c:pt idx="30">
                  <c:v>43.534480000000002</c:v>
                </c:pt>
                <c:pt idx="31">
                  <c:v>46.922890000000002</c:v>
                </c:pt>
                <c:pt idx="32">
                  <c:v>48.539270000000002</c:v>
                </c:pt>
                <c:pt idx="33">
                  <c:v>50.191569999999999</c:v>
                </c:pt>
                <c:pt idx="34">
                  <c:v>49.44923</c:v>
                </c:pt>
                <c:pt idx="35">
                  <c:v>50.754309999999997</c:v>
                </c:pt>
                <c:pt idx="36">
                  <c:v>52.693959999999997</c:v>
                </c:pt>
                <c:pt idx="37">
                  <c:v>57.447310000000002</c:v>
                </c:pt>
                <c:pt idx="38">
                  <c:v>53.20881</c:v>
                </c:pt>
                <c:pt idx="39">
                  <c:v>58.896070000000002</c:v>
                </c:pt>
                <c:pt idx="40">
                  <c:v>55.78304</c:v>
                </c:pt>
                <c:pt idx="41">
                  <c:v>49.676720000000003</c:v>
                </c:pt>
                <c:pt idx="42">
                  <c:v>51.652290000000001</c:v>
                </c:pt>
                <c:pt idx="43">
                  <c:v>53.891280000000002</c:v>
                </c:pt>
                <c:pt idx="44">
                  <c:v>56.357750000000003</c:v>
                </c:pt>
                <c:pt idx="45">
                  <c:v>53.089080000000003</c:v>
                </c:pt>
                <c:pt idx="46">
                  <c:v>59.195399999999999</c:v>
                </c:pt>
                <c:pt idx="47">
                  <c:v>58.608710000000002</c:v>
                </c:pt>
                <c:pt idx="48">
                  <c:v>45.737540000000003</c:v>
                </c:pt>
                <c:pt idx="49">
                  <c:v>44.18103</c:v>
                </c:pt>
                <c:pt idx="50">
                  <c:v>52.215029999999999</c:v>
                </c:pt>
                <c:pt idx="51">
                  <c:v>54.022979999999997</c:v>
                </c:pt>
                <c:pt idx="52">
                  <c:v>49.113979999999998</c:v>
                </c:pt>
                <c:pt idx="53">
                  <c:v>50.107750000000003</c:v>
                </c:pt>
                <c:pt idx="54">
                  <c:v>53.125</c:v>
                </c:pt>
                <c:pt idx="55">
                  <c:v>54.80124</c:v>
                </c:pt>
                <c:pt idx="56">
                  <c:v>52.394629999999999</c:v>
                </c:pt>
                <c:pt idx="57">
                  <c:v>54.394150000000003</c:v>
                </c:pt>
                <c:pt idx="58">
                  <c:v>55.447789999999998</c:v>
                </c:pt>
                <c:pt idx="59">
                  <c:v>60.06944</c:v>
                </c:pt>
                <c:pt idx="60">
                  <c:v>58.033999999999999</c:v>
                </c:pt>
                <c:pt idx="61">
                  <c:v>62.990900000000003</c:v>
                </c:pt>
                <c:pt idx="62">
                  <c:v>61.637929999999997</c:v>
                </c:pt>
                <c:pt idx="63">
                  <c:v>56.118290000000002</c:v>
                </c:pt>
                <c:pt idx="64">
                  <c:v>54.19061</c:v>
                </c:pt>
                <c:pt idx="65">
                  <c:v>57.66283</c:v>
                </c:pt>
                <c:pt idx="66">
                  <c:v>62.416179999999997</c:v>
                </c:pt>
                <c:pt idx="67">
                  <c:v>60.811779999999999</c:v>
                </c:pt>
                <c:pt idx="68">
                  <c:v>49.485149999999997</c:v>
                </c:pt>
                <c:pt idx="69">
                  <c:v>28.400379999999998</c:v>
                </c:pt>
                <c:pt idx="70">
                  <c:v>28.340509999999998</c:v>
                </c:pt>
                <c:pt idx="71">
                  <c:v>60.380740000000003</c:v>
                </c:pt>
                <c:pt idx="72">
                  <c:v>35.189169999999997</c:v>
                </c:pt>
                <c:pt idx="73">
                  <c:v>19.288789999999999</c:v>
                </c:pt>
                <c:pt idx="74">
                  <c:v>33.18965</c:v>
                </c:pt>
                <c:pt idx="75">
                  <c:v>34.446829999999999</c:v>
                </c:pt>
                <c:pt idx="76">
                  <c:v>33.35727</c:v>
                </c:pt>
                <c:pt idx="77">
                  <c:v>22.964549999999999</c:v>
                </c:pt>
                <c:pt idx="78">
                  <c:v>19.58812</c:v>
                </c:pt>
                <c:pt idx="79">
                  <c:v>22.210239999999999</c:v>
                </c:pt>
                <c:pt idx="80">
                  <c:v>30.316089999999999</c:v>
                </c:pt>
                <c:pt idx="81">
                  <c:v>41.75047</c:v>
                </c:pt>
                <c:pt idx="82">
                  <c:v>38.852960000000003</c:v>
                </c:pt>
                <c:pt idx="83">
                  <c:v>44.26484</c:v>
                </c:pt>
                <c:pt idx="84">
                  <c:v>36.015320000000003</c:v>
                </c:pt>
                <c:pt idx="85">
                  <c:v>50.478920000000002</c:v>
                </c:pt>
                <c:pt idx="86">
                  <c:v>51.185339999999997</c:v>
                </c:pt>
                <c:pt idx="87">
                  <c:v>42.337159999999997</c:v>
                </c:pt>
                <c:pt idx="88">
                  <c:v>47.964550000000003</c:v>
                </c:pt>
                <c:pt idx="89">
                  <c:v>55.639360000000003</c:v>
                </c:pt>
                <c:pt idx="90">
                  <c:v>53.053159999999998</c:v>
                </c:pt>
                <c:pt idx="91">
                  <c:v>52.825670000000002</c:v>
                </c:pt>
                <c:pt idx="92">
                  <c:v>55.244250000000001</c:v>
                </c:pt>
                <c:pt idx="93">
                  <c:v>53.20881</c:v>
                </c:pt>
                <c:pt idx="94">
                  <c:v>49.353439999999999</c:v>
                </c:pt>
                <c:pt idx="95">
                  <c:v>50.933900000000001</c:v>
                </c:pt>
                <c:pt idx="96">
                  <c:v>50.251429999999999</c:v>
                </c:pt>
                <c:pt idx="97">
                  <c:v>52.238979999999998</c:v>
                </c:pt>
                <c:pt idx="98">
                  <c:v>39.068480000000001</c:v>
                </c:pt>
                <c:pt idx="99">
                  <c:v>26.173369999999998</c:v>
                </c:pt>
                <c:pt idx="100">
                  <c:v>24.10201</c:v>
                </c:pt>
                <c:pt idx="101">
                  <c:v>34.11159</c:v>
                </c:pt>
                <c:pt idx="102">
                  <c:v>40.529209999999999</c:v>
                </c:pt>
                <c:pt idx="103">
                  <c:v>40.122120000000002</c:v>
                </c:pt>
                <c:pt idx="104">
                  <c:v>33.90804</c:v>
                </c:pt>
                <c:pt idx="105">
                  <c:v>43.067520000000002</c:v>
                </c:pt>
                <c:pt idx="106">
                  <c:v>48.299799999999998</c:v>
                </c:pt>
                <c:pt idx="107">
                  <c:v>47.437730000000002</c:v>
                </c:pt>
                <c:pt idx="108">
                  <c:v>49.688690000000001</c:v>
                </c:pt>
                <c:pt idx="109">
                  <c:v>50.61063</c:v>
                </c:pt>
                <c:pt idx="110">
                  <c:v>47.8568</c:v>
                </c:pt>
                <c:pt idx="111">
                  <c:v>38.517719999999997</c:v>
                </c:pt>
                <c:pt idx="112">
                  <c:v>31.812729999999998</c:v>
                </c:pt>
                <c:pt idx="113">
                  <c:v>29.118770000000001</c:v>
                </c:pt>
                <c:pt idx="114">
                  <c:v>24.12595</c:v>
                </c:pt>
                <c:pt idx="115">
                  <c:v>14.66714</c:v>
                </c:pt>
                <c:pt idx="116">
                  <c:v>12.65565</c:v>
                </c:pt>
                <c:pt idx="117">
                  <c:v>14.17624</c:v>
                </c:pt>
                <c:pt idx="118">
                  <c:v>16.008140000000001</c:v>
                </c:pt>
                <c:pt idx="119">
                  <c:v>26.340990000000001</c:v>
                </c:pt>
                <c:pt idx="120">
                  <c:v>36.075189999999999</c:v>
                </c:pt>
                <c:pt idx="121">
                  <c:v>43.378830000000001</c:v>
                </c:pt>
                <c:pt idx="122">
                  <c:v>48.28783</c:v>
                </c:pt>
                <c:pt idx="123">
                  <c:v>49.700670000000002</c:v>
                </c:pt>
                <c:pt idx="124">
                  <c:v>58.931989999999999</c:v>
                </c:pt>
                <c:pt idx="125">
                  <c:v>48.048369999999998</c:v>
                </c:pt>
                <c:pt idx="126">
                  <c:v>51.76005</c:v>
                </c:pt>
                <c:pt idx="127">
                  <c:v>53.47222</c:v>
                </c:pt>
                <c:pt idx="128">
                  <c:v>61.518189999999997</c:v>
                </c:pt>
                <c:pt idx="129">
                  <c:v>62.440130000000003</c:v>
                </c:pt>
                <c:pt idx="130">
                  <c:v>58.967910000000003</c:v>
                </c:pt>
                <c:pt idx="131">
                  <c:v>63.182470000000002</c:v>
                </c:pt>
                <c:pt idx="132">
                  <c:v>62.332369999999997</c:v>
                </c:pt>
                <c:pt idx="133">
                  <c:v>60.23706</c:v>
                </c:pt>
                <c:pt idx="134">
                  <c:v>57.423369999999998</c:v>
                </c:pt>
                <c:pt idx="135">
                  <c:v>56.716949999999997</c:v>
                </c:pt>
                <c:pt idx="136">
                  <c:v>55.471739999999997</c:v>
                </c:pt>
                <c:pt idx="137">
                  <c:v>56.956409999999998</c:v>
                </c:pt>
                <c:pt idx="138">
                  <c:v>57.902290000000001</c:v>
                </c:pt>
                <c:pt idx="139">
                  <c:v>59.063690000000001</c:v>
                </c:pt>
                <c:pt idx="140">
                  <c:v>63.158520000000003</c:v>
                </c:pt>
                <c:pt idx="141">
                  <c:v>64.834770000000006</c:v>
                </c:pt>
                <c:pt idx="142">
                  <c:v>69.085239999999999</c:v>
                </c:pt>
                <c:pt idx="143">
                  <c:v>56.633139999999997</c:v>
                </c:pt>
                <c:pt idx="144">
                  <c:v>50</c:v>
                </c:pt>
                <c:pt idx="145">
                  <c:v>48.359670000000001</c:v>
                </c:pt>
                <c:pt idx="146">
                  <c:v>46.683419999999998</c:v>
                </c:pt>
                <c:pt idx="147">
                  <c:v>47.94061</c:v>
                </c:pt>
                <c:pt idx="148">
                  <c:v>54.1068</c:v>
                </c:pt>
                <c:pt idx="149">
                  <c:v>53.603920000000002</c:v>
                </c:pt>
                <c:pt idx="150">
                  <c:v>51.281129999999997</c:v>
                </c:pt>
                <c:pt idx="151">
                  <c:v>58.572789999999998</c:v>
                </c:pt>
                <c:pt idx="152">
                  <c:v>58.776339999999998</c:v>
                </c:pt>
                <c:pt idx="153">
                  <c:v>57.986109999999996</c:v>
                </c:pt>
                <c:pt idx="154">
                  <c:v>48.946359999999999</c:v>
                </c:pt>
                <c:pt idx="155">
                  <c:v>55.375950000000003</c:v>
                </c:pt>
                <c:pt idx="156">
                  <c:v>61.530169999999998</c:v>
                </c:pt>
                <c:pt idx="157">
                  <c:v>61.697789999999998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625-4545-B38D-8E54811F42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4750335"/>
        <c:axId val="1084750751"/>
      </c:lineChart>
      <c:catAx>
        <c:axId val="1084750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084750751"/>
        <c:crosses val="autoZero"/>
        <c:auto val="1"/>
        <c:lblAlgn val="ctr"/>
        <c:lblOffset val="100"/>
        <c:noMultiLvlLbl val="0"/>
      </c:catAx>
      <c:valAx>
        <c:axId val="108475075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084750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세부여행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Sheet1!$A$2:$A$70</c:f>
              <c:strCache>
                <c:ptCount val="69"/>
                <c:pt idx="0">
                  <c:v>2016-01-01</c:v>
                </c:pt>
                <c:pt idx="1">
                  <c:v>2016-02-01</c:v>
                </c:pt>
                <c:pt idx="2">
                  <c:v>2016-03-01</c:v>
                </c:pt>
                <c:pt idx="3">
                  <c:v>2016-04-01</c:v>
                </c:pt>
                <c:pt idx="4">
                  <c:v>2016-05-01</c:v>
                </c:pt>
                <c:pt idx="5">
                  <c:v>2016-06-01</c:v>
                </c:pt>
                <c:pt idx="6">
                  <c:v>2016-07-01</c:v>
                </c:pt>
                <c:pt idx="7">
                  <c:v>2016-08-01</c:v>
                </c:pt>
                <c:pt idx="8">
                  <c:v>2016-09-01</c:v>
                </c:pt>
                <c:pt idx="9">
                  <c:v>2016-10-01</c:v>
                </c:pt>
                <c:pt idx="10">
                  <c:v>2016-11-01</c:v>
                </c:pt>
                <c:pt idx="11">
                  <c:v>2016-12-01</c:v>
                </c:pt>
                <c:pt idx="12">
                  <c:v>2017-01-01</c:v>
                </c:pt>
                <c:pt idx="13">
                  <c:v>2017-02-01</c:v>
                </c:pt>
                <c:pt idx="14">
                  <c:v>2017-03-01</c:v>
                </c:pt>
                <c:pt idx="15">
                  <c:v>2017-04-01</c:v>
                </c:pt>
                <c:pt idx="16">
                  <c:v>2017-05-01</c:v>
                </c:pt>
                <c:pt idx="17">
                  <c:v>2017-06-01</c:v>
                </c:pt>
                <c:pt idx="18">
                  <c:v>2017-07-01</c:v>
                </c:pt>
                <c:pt idx="19">
                  <c:v>2017-08-01</c:v>
                </c:pt>
                <c:pt idx="20">
                  <c:v>2017-09-01</c:v>
                </c:pt>
                <c:pt idx="21">
                  <c:v>2017-10-01</c:v>
                </c:pt>
                <c:pt idx="22">
                  <c:v>2017-11-01</c:v>
                </c:pt>
                <c:pt idx="23">
                  <c:v>2017-12-01</c:v>
                </c:pt>
                <c:pt idx="24">
                  <c:v>2018-01-01</c:v>
                </c:pt>
                <c:pt idx="25">
                  <c:v>2018-02-01</c:v>
                </c:pt>
                <c:pt idx="26">
                  <c:v>2018-03-01</c:v>
                </c:pt>
                <c:pt idx="27">
                  <c:v>2018-04-01</c:v>
                </c:pt>
                <c:pt idx="28">
                  <c:v>2018-05-01</c:v>
                </c:pt>
                <c:pt idx="29">
                  <c:v>2018-06-01</c:v>
                </c:pt>
                <c:pt idx="30">
                  <c:v>2018-07-01</c:v>
                </c:pt>
                <c:pt idx="31">
                  <c:v>2018-08-01</c:v>
                </c:pt>
                <c:pt idx="32">
                  <c:v>2018-09-01</c:v>
                </c:pt>
                <c:pt idx="33">
                  <c:v>2018-10-01</c:v>
                </c:pt>
                <c:pt idx="34">
                  <c:v>2018-11-01</c:v>
                </c:pt>
                <c:pt idx="35">
                  <c:v>2018-12-01</c:v>
                </c:pt>
                <c:pt idx="36">
                  <c:v>2019-01-01</c:v>
                </c:pt>
                <c:pt idx="37">
                  <c:v>2019-02-01</c:v>
                </c:pt>
                <c:pt idx="38">
                  <c:v>2019-03-01</c:v>
                </c:pt>
                <c:pt idx="39">
                  <c:v>2019-04-01</c:v>
                </c:pt>
                <c:pt idx="40">
                  <c:v>2019-05-01</c:v>
                </c:pt>
                <c:pt idx="41">
                  <c:v>2019-06-01</c:v>
                </c:pt>
                <c:pt idx="42">
                  <c:v>2019-07-01</c:v>
                </c:pt>
                <c:pt idx="43">
                  <c:v>2019-08-01</c:v>
                </c:pt>
                <c:pt idx="44">
                  <c:v>2019-09-01</c:v>
                </c:pt>
                <c:pt idx="45">
                  <c:v>2019-10-01</c:v>
                </c:pt>
                <c:pt idx="46">
                  <c:v>2019-11-01</c:v>
                </c:pt>
                <c:pt idx="47">
                  <c:v>2019-12-01</c:v>
                </c:pt>
                <c:pt idx="48">
                  <c:v>2020-01-01</c:v>
                </c:pt>
                <c:pt idx="49">
                  <c:v>2020-02-01</c:v>
                </c:pt>
                <c:pt idx="50">
                  <c:v>2020-03-01</c:v>
                </c:pt>
                <c:pt idx="51">
                  <c:v>2020-04-01</c:v>
                </c:pt>
                <c:pt idx="52">
                  <c:v>2020-05-01</c:v>
                </c:pt>
                <c:pt idx="53">
                  <c:v>2020-06-01</c:v>
                </c:pt>
                <c:pt idx="54">
                  <c:v>2020-07-01</c:v>
                </c:pt>
                <c:pt idx="55">
                  <c:v>2020-08-01</c:v>
                </c:pt>
                <c:pt idx="56">
                  <c:v>2020-09-01</c:v>
                </c:pt>
                <c:pt idx="57">
                  <c:v>2020-10-01</c:v>
                </c:pt>
                <c:pt idx="58">
                  <c:v>2020-11-01</c:v>
                </c:pt>
                <c:pt idx="59">
                  <c:v>2020-12-01</c:v>
                </c:pt>
                <c:pt idx="60">
                  <c:v>2021-01-01</c:v>
                </c:pt>
                <c:pt idx="61">
                  <c:v>2021-02-01</c:v>
                </c:pt>
                <c:pt idx="62">
                  <c:v>2021-03-01</c:v>
                </c:pt>
                <c:pt idx="63">
                  <c:v>2021-04-01</c:v>
                </c:pt>
                <c:pt idx="64">
                  <c:v>2021-05-01</c:v>
                </c:pt>
                <c:pt idx="65">
                  <c:v>2021-06-01</c:v>
                </c:pt>
                <c:pt idx="66">
                  <c:v>2021-07-01</c:v>
                </c:pt>
                <c:pt idx="67">
                  <c:v>2021-08-01</c:v>
                </c:pt>
                <c:pt idx="68">
                  <c:v>2021-09-01</c:v>
                </c:pt>
              </c:strCache>
            </c:strRef>
          </c:cat>
          <c:val>
            <c:numRef>
              <c:f>Sheet1!$B$2:$B$70</c:f>
              <c:numCache>
                <c:formatCode>General</c:formatCode>
                <c:ptCount val="69"/>
                <c:pt idx="0">
                  <c:v>45.315510000000003</c:v>
                </c:pt>
                <c:pt idx="1">
                  <c:v>47.894260000000003</c:v>
                </c:pt>
                <c:pt idx="2">
                  <c:v>47.810789999999997</c:v>
                </c:pt>
                <c:pt idx="3">
                  <c:v>55.595739999999999</c:v>
                </c:pt>
                <c:pt idx="4">
                  <c:v>64.462879999999998</c:v>
                </c:pt>
                <c:pt idx="5">
                  <c:v>70.285200000000003</c:v>
                </c:pt>
                <c:pt idx="6">
                  <c:v>61.508490000000002</c:v>
                </c:pt>
                <c:pt idx="7">
                  <c:v>41.552219999999998</c:v>
                </c:pt>
                <c:pt idx="8">
                  <c:v>31.941759999999999</c:v>
                </c:pt>
                <c:pt idx="9">
                  <c:v>31.945740000000001</c:v>
                </c:pt>
                <c:pt idx="10">
                  <c:v>34.789819999999999</c:v>
                </c:pt>
                <c:pt idx="11">
                  <c:v>53.158099999999997</c:v>
                </c:pt>
                <c:pt idx="12">
                  <c:v>48.458710000000004</c:v>
                </c:pt>
                <c:pt idx="13">
                  <c:v>43.535719999999998</c:v>
                </c:pt>
                <c:pt idx="14">
                  <c:v>37.506700000000002</c:v>
                </c:pt>
                <c:pt idx="15">
                  <c:v>42.178269999999998</c:v>
                </c:pt>
                <c:pt idx="16">
                  <c:v>60.03875</c:v>
                </c:pt>
                <c:pt idx="17">
                  <c:v>44.726219999999998</c:v>
                </c:pt>
                <c:pt idx="18">
                  <c:v>53.057729999999999</c:v>
                </c:pt>
                <c:pt idx="19">
                  <c:v>40.507800000000003</c:v>
                </c:pt>
                <c:pt idx="20">
                  <c:v>37.56335</c:v>
                </c:pt>
                <c:pt idx="21">
                  <c:v>51.98648</c:v>
                </c:pt>
                <c:pt idx="22">
                  <c:v>59.410710000000002</c:v>
                </c:pt>
                <c:pt idx="23">
                  <c:v>60.80791</c:v>
                </c:pt>
                <c:pt idx="24">
                  <c:v>76.780280000000005</c:v>
                </c:pt>
                <c:pt idx="25">
                  <c:v>53.86862</c:v>
                </c:pt>
                <c:pt idx="26">
                  <c:v>62.64235</c:v>
                </c:pt>
                <c:pt idx="27">
                  <c:v>68.844279999999998</c:v>
                </c:pt>
                <c:pt idx="28">
                  <c:v>76.018079999999998</c:v>
                </c:pt>
                <c:pt idx="29">
                  <c:v>77.807810000000003</c:v>
                </c:pt>
                <c:pt idx="30">
                  <c:v>75.840199999999996</c:v>
                </c:pt>
                <c:pt idx="31">
                  <c:v>76.083669999999998</c:v>
                </c:pt>
                <c:pt idx="32">
                  <c:v>52.369070000000001</c:v>
                </c:pt>
                <c:pt idx="33">
                  <c:v>54.731189999999998</c:v>
                </c:pt>
                <c:pt idx="34">
                  <c:v>59.720750000000002</c:v>
                </c:pt>
                <c:pt idx="35">
                  <c:v>65.640460000000004</c:v>
                </c:pt>
                <c:pt idx="36">
                  <c:v>59.104640000000003</c:v>
                </c:pt>
                <c:pt idx="37">
                  <c:v>39.687959999999997</c:v>
                </c:pt>
                <c:pt idx="38">
                  <c:v>37.144979999999997</c:v>
                </c:pt>
                <c:pt idx="39">
                  <c:v>29.59057</c:v>
                </c:pt>
                <c:pt idx="40">
                  <c:v>32.817250000000001</c:v>
                </c:pt>
                <c:pt idx="41">
                  <c:v>34.634799999999998</c:v>
                </c:pt>
                <c:pt idx="42">
                  <c:v>38.672359999999998</c:v>
                </c:pt>
                <c:pt idx="43">
                  <c:v>32.191189999999999</c:v>
                </c:pt>
                <c:pt idx="44">
                  <c:v>26.04392</c:v>
                </c:pt>
                <c:pt idx="45">
                  <c:v>31.857289999999999</c:v>
                </c:pt>
                <c:pt idx="46">
                  <c:v>36.313220000000001</c:v>
                </c:pt>
                <c:pt idx="47">
                  <c:v>42.69502</c:v>
                </c:pt>
                <c:pt idx="48">
                  <c:v>46.368870000000001</c:v>
                </c:pt>
                <c:pt idx="49">
                  <c:v>20.806909999999998</c:v>
                </c:pt>
                <c:pt idx="50">
                  <c:v>8.4646699999999999</c:v>
                </c:pt>
                <c:pt idx="51">
                  <c:v>4.64473</c:v>
                </c:pt>
                <c:pt idx="52">
                  <c:v>4.3615199999999996</c:v>
                </c:pt>
                <c:pt idx="53">
                  <c:v>3.56752</c:v>
                </c:pt>
                <c:pt idx="54">
                  <c:v>2.9494099999999999</c:v>
                </c:pt>
                <c:pt idx="55">
                  <c:v>2.54894</c:v>
                </c:pt>
                <c:pt idx="56">
                  <c:v>2.3611200000000001</c:v>
                </c:pt>
                <c:pt idx="57">
                  <c:v>2.7665700000000002</c:v>
                </c:pt>
                <c:pt idx="58">
                  <c:v>2.5330400000000002</c:v>
                </c:pt>
                <c:pt idx="59">
                  <c:v>2.7953800000000002</c:v>
                </c:pt>
                <c:pt idx="60">
                  <c:v>2.5787499999999999</c:v>
                </c:pt>
                <c:pt idx="61">
                  <c:v>1.80463</c:v>
                </c:pt>
                <c:pt idx="62">
                  <c:v>1.9964200000000001</c:v>
                </c:pt>
                <c:pt idx="63">
                  <c:v>1.7390399999999999</c:v>
                </c:pt>
                <c:pt idx="64">
                  <c:v>2.02027</c:v>
                </c:pt>
                <c:pt idx="65">
                  <c:v>2.4445899999999998</c:v>
                </c:pt>
                <c:pt idx="66">
                  <c:v>2.3014999999999999</c:v>
                </c:pt>
                <c:pt idx="67">
                  <c:v>2.0073500000000002</c:v>
                </c:pt>
                <c:pt idx="68">
                  <c:v>2.0540500000000002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03-4278-8900-BB77B91D16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제주차박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Sheet1!$A$2:$A$70</c:f>
              <c:strCache>
                <c:ptCount val="69"/>
                <c:pt idx="0">
                  <c:v>2016-01-01</c:v>
                </c:pt>
                <c:pt idx="1">
                  <c:v>2016-02-01</c:v>
                </c:pt>
                <c:pt idx="2">
                  <c:v>2016-03-01</c:v>
                </c:pt>
                <c:pt idx="3">
                  <c:v>2016-04-01</c:v>
                </c:pt>
                <c:pt idx="4">
                  <c:v>2016-05-01</c:v>
                </c:pt>
                <c:pt idx="5">
                  <c:v>2016-06-01</c:v>
                </c:pt>
                <c:pt idx="6">
                  <c:v>2016-07-01</c:v>
                </c:pt>
                <c:pt idx="7">
                  <c:v>2016-08-01</c:v>
                </c:pt>
                <c:pt idx="8">
                  <c:v>2016-09-01</c:v>
                </c:pt>
                <c:pt idx="9">
                  <c:v>2016-10-01</c:v>
                </c:pt>
                <c:pt idx="10">
                  <c:v>2016-11-01</c:v>
                </c:pt>
                <c:pt idx="11">
                  <c:v>2016-12-01</c:v>
                </c:pt>
                <c:pt idx="12">
                  <c:v>2017-01-01</c:v>
                </c:pt>
                <c:pt idx="13">
                  <c:v>2017-02-01</c:v>
                </c:pt>
                <c:pt idx="14">
                  <c:v>2017-03-01</c:v>
                </c:pt>
                <c:pt idx="15">
                  <c:v>2017-04-01</c:v>
                </c:pt>
                <c:pt idx="16">
                  <c:v>2017-05-01</c:v>
                </c:pt>
                <c:pt idx="17">
                  <c:v>2017-06-01</c:v>
                </c:pt>
                <c:pt idx="18">
                  <c:v>2017-07-01</c:v>
                </c:pt>
                <c:pt idx="19">
                  <c:v>2017-08-01</c:v>
                </c:pt>
                <c:pt idx="20">
                  <c:v>2017-09-01</c:v>
                </c:pt>
                <c:pt idx="21">
                  <c:v>2017-10-01</c:v>
                </c:pt>
                <c:pt idx="22">
                  <c:v>2017-11-01</c:v>
                </c:pt>
                <c:pt idx="23">
                  <c:v>2017-12-01</c:v>
                </c:pt>
                <c:pt idx="24">
                  <c:v>2018-01-01</c:v>
                </c:pt>
                <c:pt idx="25">
                  <c:v>2018-02-01</c:v>
                </c:pt>
                <c:pt idx="26">
                  <c:v>2018-03-01</c:v>
                </c:pt>
                <c:pt idx="27">
                  <c:v>2018-04-01</c:v>
                </c:pt>
                <c:pt idx="28">
                  <c:v>2018-05-01</c:v>
                </c:pt>
                <c:pt idx="29">
                  <c:v>2018-06-01</c:v>
                </c:pt>
                <c:pt idx="30">
                  <c:v>2018-07-01</c:v>
                </c:pt>
                <c:pt idx="31">
                  <c:v>2018-08-01</c:v>
                </c:pt>
                <c:pt idx="32">
                  <c:v>2018-09-01</c:v>
                </c:pt>
                <c:pt idx="33">
                  <c:v>2018-10-01</c:v>
                </c:pt>
                <c:pt idx="34">
                  <c:v>2018-11-01</c:v>
                </c:pt>
                <c:pt idx="35">
                  <c:v>2018-12-01</c:v>
                </c:pt>
                <c:pt idx="36">
                  <c:v>2019-01-01</c:v>
                </c:pt>
                <c:pt idx="37">
                  <c:v>2019-02-01</c:v>
                </c:pt>
                <c:pt idx="38">
                  <c:v>2019-03-01</c:v>
                </c:pt>
                <c:pt idx="39">
                  <c:v>2019-04-01</c:v>
                </c:pt>
                <c:pt idx="40">
                  <c:v>2019-05-01</c:v>
                </c:pt>
                <c:pt idx="41">
                  <c:v>2019-06-01</c:v>
                </c:pt>
                <c:pt idx="42">
                  <c:v>2019-07-01</c:v>
                </c:pt>
                <c:pt idx="43">
                  <c:v>2019-08-01</c:v>
                </c:pt>
                <c:pt idx="44">
                  <c:v>2019-09-01</c:v>
                </c:pt>
                <c:pt idx="45">
                  <c:v>2019-10-01</c:v>
                </c:pt>
                <c:pt idx="46">
                  <c:v>2019-11-01</c:v>
                </c:pt>
                <c:pt idx="47">
                  <c:v>2019-12-01</c:v>
                </c:pt>
                <c:pt idx="48">
                  <c:v>2020-01-01</c:v>
                </c:pt>
                <c:pt idx="49">
                  <c:v>2020-02-01</c:v>
                </c:pt>
                <c:pt idx="50">
                  <c:v>2020-03-01</c:v>
                </c:pt>
                <c:pt idx="51">
                  <c:v>2020-04-01</c:v>
                </c:pt>
                <c:pt idx="52">
                  <c:v>2020-05-01</c:v>
                </c:pt>
                <c:pt idx="53">
                  <c:v>2020-06-01</c:v>
                </c:pt>
                <c:pt idx="54">
                  <c:v>2020-07-01</c:v>
                </c:pt>
                <c:pt idx="55">
                  <c:v>2020-08-01</c:v>
                </c:pt>
                <c:pt idx="56">
                  <c:v>2020-09-01</c:v>
                </c:pt>
                <c:pt idx="57">
                  <c:v>2020-10-01</c:v>
                </c:pt>
                <c:pt idx="58">
                  <c:v>2020-11-01</c:v>
                </c:pt>
                <c:pt idx="59">
                  <c:v>2020-12-01</c:v>
                </c:pt>
                <c:pt idx="60">
                  <c:v>2021-01-01</c:v>
                </c:pt>
                <c:pt idx="61">
                  <c:v>2021-02-01</c:v>
                </c:pt>
                <c:pt idx="62">
                  <c:v>2021-03-01</c:v>
                </c:pt>
                <c:pt idx="63">
                  <c:v>2021-04-01</c:v>
                </c:pt>
                <c:pt idx="64">
                  <c:v>2021-05-01</c:v>
                </c:pt>
                <c:pt idx="65">
                  <c:v>2021-06-01</c:v>
                </c:pt>
                <c:pt idx="66">
                  <c:v>2021-07-01</c:v>
                </c:pt>
                <c:pt idx="67">
                  <c:v>2021-08-01</c:v>
                </c:pt>
                <c:pt idx="68">
                  <c:v>2021-09-01</c:v>
                </c:pt>
              </c:strCache>
            </c:strRef>
          </c:cat>
          <c:val>
            <c:numRef>
              <c:f>Sheet1!$C$2:$C$70</c:f>
              <c:numCache>
                <c:formatCode>General</c:formatCode>
                <c:ptCount val="69"/>
                <c:pt idx="0">
                  <c:v>1.788E-2</c:v>
                </c:pt>
                <c:pt idx="1">
                  <c:v>2.981E-2</c:v>
                </c:pt>
                <c:pt idx="2">
                  <c:v>3.5770000000000003E-2</c:v>
                </c:pt>
                <c:pt idx="3">
                  <c:v>3.6760000000000001E-2</c:v>
                </c:pt>
                <c:pt idx="4">
                  <c:v>6.3589999999999994E-2</c:v>
                </c:pt>
                <c:pt idx="5">
                  <c:v>8.1479999999999997E-2</c:v>
                </c:pt>
                <c:pt idx="6">
                  <c:v>5.0680000000000003E-2</c:v>
                </c:pt>
                <c:pt idx="7">
                  <c:v>4.5710000000000001E-2</c:v>
                </c:pt>
                <c:pt idx="8">
                  <c:v>5.96E-3</c:v>
                </c:pt>
                <c:pt idx="9">
                  <c:v>2.4840000000000001E-2</c:v>
                </c:pt>
                <c:pt idx="10">
                  <c:v>1.192E-2</c:v>
                </c:pt>
                <c:pt idx="11">
                  <c:v>0</c:v>
                </c:pt>
                <c:pt idx="12">
                  <c:v>1.5890000000000001E-2</c:v>
                </c:pt>
                <c:pt idx="13">
                  <c:v>4.1730000000000003E-2</c:v>
                </c:pt>
                <c:pt idx="14">
                  <c:v>8.6449999999999999E-2</c:v>
                </c:pt>
                <c:pt idx="15">
                  <c:v>9.2410000000000006E-2</c:v>
                </c:pt>
                <c:pt idx="16">
                  <c:v>3.875E-2</c:v>
                </c:pt>
                <c:pt idx="17">
                  <c:v>4.8689999999999997E-2</c:v>
                </c:pt>
                <c:pt idx="18">
                  <c:v>2.683E-2</c:v>
                </c:pt>
                <c:pt idx="19">
                  <c:v>7.2539999999999993E-2</c:v>
                </c:pt>
                <c:pt idx="20">
                  <c:v>4.3720000000000002E-2</c:v>
                </c:pt>
                <c:pt idx="21">
                  <c:v>6.8559999999999996E-2</c:v>
                </c:pt>
                <c:pt idx="22">
                  <c:v>4.96E-3</c:v>
                </c:pt>
                <c:pt idx="23">
                  <c:v>1.788E-2</c:v>
                </c:pt>
                <c:pt idx="24">
                  <c:v>9.9299999999999996E-3</c:v>
                </c:pt>
                <c:pt idx="25">
                  <c:v>2.1860000000000001E-2</c:v>
                </c:pt>
                <c:pt idx="26">
                  <c:v>2.683E-2</c:v>
                </c:pt>
                <c:pt idx="27">
                  <c:v>4.0739999999999998E-2</c:v>
                </c:pt>
                <c:pt idx="28">
                  <c:v>8.2479999999999998E-2</c:v>
                </c:pt>
                <c:pt idx="29">
                  <c:v>0.11328000000000001</c:v>
                </c:pt>
                <c:pt idx="30">
                  <c:v>0.15303</c:v>
                </c:pt>
                <c:pt idx="31">
                  <c:v>6.9559999999999997E-2</c:v>
                </c:pt>
                <c:pt idx="32">
                  <c:v>5.6640000000000003E-2</c:v>
                </c:pt>
                <c:pt idx="33">
                  <c:v>1.49E-2</c:v>
                </c:pt>
                <c:pt idx="34">
                  <c:v>2.2849999999999999E-2</c:v>
                </c:pt>
                <c:pt idx="35">
                  <c:v>9.9299999999999996E-3</c:v>
                </c:pt>
                <c:pt idx="36">
                  <c:v>3.5770000000000003E-2</c:v>
                </c:pt>
                <c:pt idx="37">
                  <c:v>0.1103</c:v>
                </c:pt>
                <c:pt idx="38">
                  <c:v>6.1609999999999998E-2</c:v>
                </c:pt>
                <c:pt idx="39">
                  <c:v>9.4399999999999998E-2</c:v>
                </c:pt>
                <c:pt idx="40">
                  <c:v>9.3410000000000007E-2</c:v>
                </c:pt>
                <c:pt idx="41">
                  <c:v>0.12520999999999999</c:v>
                </c:pt>
                <c:pt idx="42">
                  <c:v>0.28520000000000001</c:v>
                </c:pt>
                <c:pt idx="43">
                  <c:v>0.29712</c:v>
                </c:pt>
                <c:pt idx="44">
                  <c:v>0.27725</c:v>
                </c:pt>
                <c:pt idx="45">
                  <c:v>0.29414000000000001</c:v>
                </c:pt>
                <c:pt idx="46">
                  <c:v>0.15898999999999999</c:v>
                </c:pt>
                <c:pt idx="47">
                  <c:v>7.2539999999999993E-2</c:v>
                </c:pt>
                <c:pt idx="48">
                  <c:v>0.14011000000000001</c:v>
                </c:pt>
                <c:pt idx="49">
                  <c:v>0.16594999999999999</c:v>
                </c:pt>
                <c:pt idx="50">
                  <c:v>0.46406999999999998</c:v>
                </c:pt>
                <c:pt idx="51">
                  <c:v>1.0533600000000001</c:v>
                </c:pt>
                <c:pt idx="52">
                  <c:v>1.36738</c:v>
                </c:pt>
                <c:pt idx="53">
                  <c:v>1.6138300000000001</c:v>
                </c:pt>
                <c:pt idx="54">
                  <c:v>2.4127900000000002</c:v>
                </c:pt>
                <c:pt idx="55">
                  <c:v>2.0510700000000002</c:v>
                </c:pt>
                <c:pt idx="56">
                  <c:v>2.6035900000000001</c:v>
                </c:pt>
                <c:pt idx="57">
                  <c:v>2.6612300000000002</c:v>
                </c:pt>
                <c:pt idx="58">
                  <c:v>1.58402</c:v>
                </c:pt>
                <c:pt idx="59">
                  <c:v>1.29484</c:v>
                </c:pt>
                <c:pt idx="60">
                  <c:v>1.4299900000000001</c:v>
                </c:pt>
                <c:pt idx="61">
                  <c:v>1.6327100000000001</c:v>
                </c:pt>
                <c:pt idx="62">
                  <c:v>2.35019</c:v>
                </c:pt>
                <c:pt idx="63">
                  <c:v>3.0458099999999999</c:v>
                </c:pt>
                <c:pt idx="64">
                  <c:v>2.81128</c:v>
                </c:pt>
                <c:pt idx="65">
                  <c:v>2.4008699999999998</c:v>
                </c:pt>
                <c:pt idx="66">
                  <c:v>2.04114</c:v>
                </c:pt>
                <c:pt idx="67">
                  <c:v>2.4912999999999998</c:v>
                </c:pt>
                <c:pt idx="68">
                  <c:v>2.44062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B03-4278-8900-BB77B91D16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사이판여행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Sheet1!$A$2:$A$70</c:f>
              <c:strCache>
                <c:ptCount val="69"/>
                <c:pt idx="0">
                  <c:v>2016-01-01</c:v>
                </c:pt>
                <c:pt idx="1">
                  <c:v>2016-02-01</c:v>
                </c:pt>
                <c:pt idx="2">
                  <c:v>2016-03-01</c:v>
                </c:pt>
                <c:pt idx="3">
                  <c:v>2016-04-01</c:v>
                </c:pt>
                <c:pt idx="4">
                  <c:v>2016-05-01</c:v>
                </c:pt>
                <c:pt idx="5">
                  <c:v>2016-06-01</c:v>
                </c:pt>
                <c:pt idx="6">
                  <c:v>2016-07-01</c:v>
                </c:pt>
                <c:pt idx="7">
                  <c:v>2016-08-01</c:v>
                </c:pt>
                <c:pt idx="8">
                  <c:v>2016-09-01</c:v>
                </c:pt>
                <c:pt idx="9">
                  <c:v>2016-10-01</c:v>
                </c:pt>
                <c:pt idx="10">
                  <c:v>2016-11-01</c:v>
                </c:pt>
                <c:pt idx="11">
                  <c:v>2016-12-01</c:v>
                </c:pt>
                <c:pt idx="12">
                  <c:v>2017-01-01</c:v>
                </c:pt>
                <c:pt idx="13">
                  <c:v>2017-02-01</c:v>
                </c:pt>
                <c:pt idx="14">
                  <c:v>2017-03-01</c:v>
                </c:pt>
                <c:pt idx="15">
                  <c:v>2017-04-01</c:v>
                </c:pt>
                <c:pt idx="16">
                  <c:v>2017-05-01</c:v>
                </c:pt>
                <c:pt idx="17">
                  <c:v>2017-06-01</c:v>
                </c:pt>
                <c:pt idx="18">
                  <c:v>2017-07-01</c:v>
                </c:pt>
                <c:pt idx="19">
                  <c:v>2017-08-01</c:v>
                </c:pt>
                <c:pt idx="20">
                  <c:v>2017-09-01</c:v>
                </c:pt>
                <c:pt idx="21">
                  <c:v>2017-10-01</c:v>
                </c:pt>
                <c:pt idx="22">
                  <c:v>2017-11-01</c:v>
                </c:pt>
                <c:pt idx="23">
                  <c:v>2017-12-01</c:v>
                </c:pt>
                <c:pt idx="24">
                  <c:v>2018-01-01</c:v>
                </c:pt>
                <c:pt idx="25">
                  <c:v>2018-02-01</c:v>
                </c:pt>
                <c:pt idx="26">
                  <c:v>2018-03-01</c:v>
                </c:pt>
                <c:pt idx="27">
                  <c:v>2018-04-01</c:v>
                </c:pt>
                <c:pt idx="28">
                  <c:v>2018-05-01</c:v>
                </c:pt>
                <c:pt idx="29">
                  <c:v>2018-06-01</c:v>
                </c:pt>
                <c:pt idx="30">
                  <c:v>2018-07-01</c:v>
                </c:pt>
                <c:pt idx="31">
                  <c:v>2018-08-01</c:v>
                </c:pt>
                <c:pt idx="32">
                  <c:v>2018-09-01</c:v>
                </c:pt>
                <c:pt idx="33">
                  <c:v>2018-10-01</c:v>
                </c:pt>
                <c:pt idx="34">
                  <c:v>2018-11-01</c:v>
                </c:pt>
                <c:pt idx="35">
                  <c:v>2018-12-01</c:v>
                </c:pt>
                <c:pt idx="36">
                  <c:v>2019-01-01</c:v>
                </c:pt>
                <c:pt idx="37">
                  <c:v>2019-02-01</c:v>
                </c:pt>
                <c:pt idx="38">
                  <c:v>2019-03-01</c:v>
                </c:pt>
                <c:pt idx="39">
                  <c:v>2019-04-01</c:v>
                </c:pt>
                <c:pt idx="40">
                  <c:v>2019-05-01</c:v>
                </c:pt>
                <c:pt idx="41">
                  <c:v>2019-06-01</c:v>
                </c:pt>
                <c:pt idx="42">
                  <c:v>2019-07-01</c:v>
                </c:pt>
                <c:pt idx="43">
                  <c:v>2019-08-01</c:v>
                </c:pt>
                <c:pt idx="44">
                  <c:v>2019-09-01</c:v>
                </c:pt>
                <c:pt idx="45">
                  <c:v>2019-10-01</c:v>
                </c:pt>
                <c:pt idx="46">
                  <c:v>2019-11-01</c:v>
                </c:pt>
                <c:pt idx="47">
                  <c:v>2019-12-01</c:v>
                </c:pt>
                <c:pt idx="48">
                  <c:v>2020-01-01</c:v>
                </c:pt>
                <c:pt idx="49">
                  <c:v>2020-02-01</c:v>
                </c:pt>
                <c:pt idx="50">
                  <c:v>2020-03-01</c:v>
                </c:pt>
                <c:pt idx="51">
                  <c:v>2020-04-01</c:v>
                </c:pt>
                <c:pt idx="52">
                  <c:v>2020-05-01</c:v>
                </c:pt>
                <c:pt idx="53">
                  <c:v>2020-06-01</c:v>
                </c:pt>
                <c:pt idx="54">
                  <c:v>2020-07-01</c:v>
                </c:pt>
                <c:pt idx="55">
                  <c:v>2020-08-01</c:v>
                </c:pt>
                <c:pt idx="56">
                  <c:v>2020-09-01</c:v>
                </c:pt>
                <c:pt idx="57">
                  <c:v>2020-10-01</c:v>
                </c:pt>
                <c:pt idx="58">
                  <c:v>2020-11-01</c:v>
                </c:pt>
                <c:pt idx="59">
                  <c:v>2020-12-01</c:v>
                </c:pt>
                <c:pt idx="60">
                  <c:v>2021-01-01</c:v>
                </c:pt>
                <c:pt idx="61">
                  <c:v>2021-02-01</c:v>
                </c:pt>
                <c:pt idx="62">
                  <c:v>2021-03-01</c:v>
                </c:pt>
                <c:pt idx="63">
                  <c:v>2021-04-01</c:v>
                </c:pt>
                <c:pt idx="64">
                  <c:v>2021-05-01</c:v>
                </c:pt>
                <c:pt idx="65">
                  <c:v>2021-06-01</c:v>
                </c:pt>
                <c:pt idx="66">
                  <c:v>2021-07-01</c:v>
                </c:pt>
                <c:pt idx="67">
                  <c:v>2021-08-01</c:v>
                </c:pt>
                <c:pt idx="68">
                  <c:v>2021-09-01</c:v>
                </c:pt>
              </c:strCache>
            </c:strRef>
          </c:cat>
          <c:val>
            <c:numRef>
              <c:f>Sheet1!$D$2:$D$70</c:f>
              <c:numCache>
                <c:formatCode>General</c:formatCode>
                <c:ptCount val="69"/>
                <c:pt idx="0">
                  <c:v>15.796480000000001</c:v>
                </c:pt>
                <c:pt idx="1">
                  <c:v>15.872</c:v>
                </c:pt>
                <c:pt idx="2">
                  <c:v>28.74391</c:v>
                </c:pt>
                <c:pt idx="3">
                  <c:v>14.60399</c:v>
                </c:pt>
                <c:pt idx="4">
                  <c:v>23.211760000000002</c:v>
                </c:pt>
                <c:pt idx="5">
                  <c:v>20.50084</c:v>
                </c:pt>
                <c:pt idx="6">
                  <c:v>23.597329999999999</c:v>
                </c:pt>
                <c:pt idx="7">
                  <c:v>20.615120000000001</c:v>
                </c:pt>
                <c:pt idx="8">
                  <c:v>27.13504</c:v>
                </c:pt>
                <c:pt idx="9">
                  <c:v>35.360230000000001</c:v>
                </c:pt>
                <c:pt idx="10">
                  <c:v>29.546849999999999</c:v>
                </c:pt>
                <c:pt idx="11">
                  <c:v>40.41836</c:v>
                </c:pt>
                <c:pt idx="12">
                  <c:v>48.933709999999998</c:v>
                </c:pt>
                <c:pt idx="13">
                  <c:v>28.297720000000002</c:v>
                </c:pt>
                <c:pt idx="14">
                  <c:v>44.898139999999998</c:v>
                </c:pt>
                <c:pt idx="15">
                  <c:v>35.075020000000002</c:v>
                </c:pt>
                <c:pt idx="16">
                  <c:v>41.28689</c:v>
                </c:pt>
                <c:pt idx="17">
                  <c:v>26.258569999999999</c:v>
                </c:pt>
                <c:pt idx="18">
                  <c:v>32.759610000000002</c:v>
                </c:pt>
                <c:pt idx="19">
                  <c:v>36.468249999999998</c:v>
                </c:pt>
                <c:pt idx="20">
                  <c:v>25.951499999999999</c:v>
                </c:pt>
                <c:pt idx="21">
                  <c:v>22.740729999999999</c:v>
                </c:pt>
                <c:pt idx="22">
                  <c:v>31.577059999999999</c:v>
                </c:pt>
                <c:pt idx="23">
                  <c:v>29.675039999999999</c:v>
                </c:pt>
                <c:pt idx="24">
                  <c:v>26.139320000000001</c:v>
                </c:pt>
                <c:pt idx="25">
                  <c:v>20.371649999999999</c:v>
                </c:pt>
                <c:pt idx="26">
                  <c:v>21.412099999999999</c:v>
                </c:pt>
                <c:pt idx="27">
                  <c:v>22.352180000000001</c:v>
                </c:pt>
                <c:pt idx="28">
                  <c:v>23.223690000000001</c:v>
                </c:pt>
                <c:pt idx="29">
                  <c:v>24.434059999999999</c:v>
                </c:pt>
                <c:pt idx="30">
                  <c:v>37.588189999999997</c:v>
                </c:pt>
                <c:pt idx="31">
                  <c:v>35.534129999999998</c:v>
                </c:pt>
                <c:pt idx="32">
                  <c:v>25.174399999999999</c:v>
                </c:pt>
                <c:pt idx="33">
                  <c:v>32.146470000000001</c:v>
                </c:pt>
                <c:pt idx="34">
                  <c:v>12.869910000000001</c:v>
                </c:pt>
                <c:pt idx="35">
                  <c:v>22.897739999999999</c:v>
                </c:pt>
                <c:pt idx="36">
                  <c:v>30.365690000000001</c:v>
                </c:pt>
                <c:pt idx="37">
                  <c:v>26.780280000000001</c:v>
                </c:pt>
                <c:pt idx="38">
                  <c:v>31.755929999999999</c:v>
                </c:pt>
                <c:pt idx="39">
                  <c:v>31.48762</c:v>
                </c:pt>
                <c:pt idx="40">
                  <c:v>33.29027</c:v>
                </c:pt>
                <c:pt idx="41">
                  <c:v>33.44032</c:v>
                </c:pt>
                <c:pt idx="42">
                  <c:v>35.625549999999997</c:v>
                </c:pt>
                <c:pt idx="43">
                  <c:v>32.447580000000002</c:v>
                </c:pt>
                <c:pt idx="44">
                  <c:v>26.439430000000002</c:v>
                </c:pt>
                <c:pt idx="45">
                  <c:v>30.206689999999998</c:v>
                </c:pt>
                <c:pt idx="46">
                  <c:v>37.288080000000001</c:v>
                </c:pt>
                <c:pt idx="47">
                  <c:v>40.702570000000001</c:v>
                </c:pt>
                <c:pt idx="48">
                  <c:v>45.535119999999999</c:v>
                </c:pt>
                <c:pt idx="49">
                  <c:v>31.08615</c:v>
                </c:pt>
                <c:pt idx="50">
                  <c:v>11.488619999999999</c:v>
                </c:pt>
                <c:pt idx="51">
                  <c:v>4.2164299999999999</c:v>
                </c:pt>
                <c:pt idx="52">
                  <c:v>5.0720400000000003</c:v>
                </c:pt>
                <c:pt idx="53">
                  <c:v>6.6809099999999999</c:v>
                </c:pt>
                <c:pt idx="54">
                  <c:v>4.2631399999999999</c:v>
                </c:pt>
                <c:pt idx="55">
                  <c:v>3.46516</c:v>
                </c:pt>
                <c:pt idx="56">
                  <c:v>2.7417199999999999</c:v>
                </c:pt>
                <c:pt idx="57">
                  <c:v>2.5499299999999998</c:v>
                </c:pt>
                <c:pt idx="58">
                  <c:v>2.4108100000000001</c:v>
                </c:pt>
                <c:pt idx="59">
                  <c:v>3.8467600000000002</c:v>
                </c:pt>
                <c:pt idx="60">
                  <c:v>3.7304900000000001</c:v>
                </c:pt>
                <c:pt idx="61">
                  <c:v>2.6334</c:v>
                </c:pt>
                <c:pt idx="62">
                  <c:v>3.0239400000000001</c:v>
                </c:pt>
                <c:pt idx="63">
                  <c:v>2.6433399999999998</c:v>
                </c:pt>
                <c:pt idx="64">
                  <c:v>3.0239400000000001</c:v>
                </c:pt>
                <c:pt idx="65">
                  <c:v>11.317690000000001</c:v>
                </c:pt>
                <c:pt idx="66">
                  <c:v>12.312430000000001</c:v>
                </c:pt>
                <c:pt idx="67">
                  <c:v>15.97138</c:v>
                </c:pt>
                <c:pt idx="68">
                  <c:v>50.314019999999999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B03-4278-8900-BB77B91D169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제주여행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Sheet1!$A$2:$A$70</c:f>
              <c:strCache>
                <c:ptCount val="69"/>
                <c:pt idx="0">
                  <c:v>2016-01-01</c:v>
                </c:pt>
                <c:pt idx="1">
                  <c:v>2016-02-01</c:v>
                </c:pt>
                <c:pt idx="2">
                  <c:v>2016-03-01</c:v>
                </c:pt>
                <c:pt idx="3">
                  <c:v>2016-04-01</c:v>
                </c:pt>
                <c:pt idx="4">
                  <c:v>2016-05-01</c:v>
                </c:pt>
                <c:pt idx="5">
                  <c:v>2016-06-01</c:v>
                </c:pt>
                <c:pt idx="6">
                  <c:v>2016-07-01</c:v>
                </c:pt>
                <c:pt idx="7">
                  <c:v>2016-08-01</c:v>
                </c:pt>
                <c:pt idx="8">
                  <c:v>2016-09-01</c:v>
                </c:pt>
                <c:pt idx="9">
                  <c:v>2016-10-01</c:v>
                </c:pt>
                <c:pt idx="10">
                  <c:v>2016-11-01</c:v>
                </c:pt>
                <c:pt idx="11">
                  <c:v>2016-12-01</c:v>
                </c:pt>
                <c:pt idx="12">
                  <c:v>2017-01-01</c:v>
                </c:pt>
                <c:pt idx="13">
                  <c:v>2017-02-01</c:v>
                </c:pt>
                <c:pt idx="14">
                  <c:v>2017-03-01</c:v>
                </c:pt>
                <c:pt idx="15">
                  <c:v>2017-04-01</c:v>
                </c:pt>
                <c:pt idx="16">
                  <c:v>2017-05-01</c:v>
                </c:pt>
                <c:pt idx="17">
                  <c:v>2017-06-01</c:v>
                </c:pt>
                <c:pt idx="18">
                  <c:v>2017-07-01</c:v>
                </c:pt>
                <c:pt idx="19">
                  <c:v>2017-08-01</c:v>
                </c:pt>
                <c:pt idx="20">
                  <c:v>2017-09-01</c:v>
                </c:pt>
                <c:pt idx="21">
                  <c:v>2017-10-01</c:v>
                </c:pt>
                <c:pt idx="22">
                  <c:v>2017-11-01</c:v>
                </c:pt>
                <c:pt idx="23">
                  <c:v>2017-12-01</c:v>
                </c:pt>
                <c:pt idx="24">
                  <c:v>2018-01-01</c:v>
                </c:pt>
                <c:pt idx="25">
                  <c:v>2018-02-01</c:v>
                </c:pt>
                <c:pt idx="26">
                  <c:v>2018-03-01</c:v>
                </c:pt>
                <c:pt idx="27">
                  <c:v>2018-04-01</c:v>
                </c:pt>
                <c:pt idx="28">
                  <c:v>2018-05-01</c:v>
                </c:pt>
                <c:pt idx="29">
                  <c:v>2018-06-01</c:v>
                </c:pt>
                <c:pt idx="30">
                  <c:v>2018-07-01</c:v>
                </c:pt>
                <c:pt idx="31">
                  <c:v>2018-08-01</c:v>
                </c:pt>
                <c:pt idx="32">
                  <c:v>2018-09-01</c:v>
                </c:pt>
                <c:pt idx="33">
                  <c:v>2018-10-01</c:v>
                </c:pt>
                <c:pt idx="34">
                  <c:v>2018-11-01</c:v>
                </c:pt>
                <c:pt idx="35">
                  <c:v>2018-12-01</c:v>
                </c:pt>
                <c:pt idx="36">
                  <c:v>2019-01-01</c:v>
                </c:pt>
                <c:pt idx="37">
                  <c:v>2019-02-01</c:v>
                </c:pt>
                <c:pt idx="38">
                  <c:v>2019-03-01</c:v>
                </c:pt>
                <c:pt idx="39">
                  <c:v>2019-04-01</c:v>
                </c:pt>
                <c:pt idx="40">
                  <c:v>2019-05-01</c:v>
                </c:pt>
                <c:pt idx="41">
                  <c:v>2019-06-01</c:v>
                </c:pt>
                <c:pt idx="42">
                  <c:v>2019-07-01</c:v>
                </c:pt>
                <c:pt idx="43">
                  <c:v>2019-08-01</c:v>
                </c:pt>
                <c:pt idx="44">
                  <c:v>2019-09-01</c:v>
                </c:pt>
                <c:pt idx="45">
                  <c:v>2019-10-01</c:v>
                </c:pt>
                <c:pt idx="46">
                  <c:v>2019-11-01</c:v>
                </c:pt>
                <c:pt idx="47">
                  <c:v>2019-12-01</c:v>
                </c:pt>
                <c:pt idx="48">
                  <c:v>2020-01-01</c:v>
                </c:pt>
                <c:pt idx="49">
                  <c:v>2020-02-01</c:v>
                </c:pt>
                <c:pt idx="50">
                  <c:v>2020-03-01</c:v>
                </c:pt>
                <c:pt idx="51">
                  <c:v>2020-04-01</c:v>
                </c:pt>
                <c:pt idx="52">
                  <c:v>2020-05-01</c:v>
                </c:pt>
                <c:pt idx="53">
                  <c:v>2020-06-01</c:v>
                </c:pt>
                <c:pt idx="54">
                  <c:v>2020-07-01</c:v>
                </c:pt>
                <c:pt idx="55">
                  <c:v>2020-08-01</c:v>
                </c:pt>
                <c:pt idx="56">
                  <c:v>2020-09-01</c:v>
                </c:pt>
                <c:pt idx="57">
                  <c:v>2020-10-01</c:v>
                </c:pt>
                <c:pt idx="58">
                  <c:v>2020-11-01</c:v>
                </c:pt>
                <c:pt idx="59">
                  <c:v>2020-12-01</c:v>
                </c:pt>
                <c:pt idx="60">
                  <c:v>2021-01-01</c:v>
                </c:pt>
                <c:pt idx="61">
                  <c:v>2021-02-01</c:v>
                </c:pt>
                <c:pt idx="62">
                  <c:v>2021-03-01</c:v>
                </c:pt>
                <c:pt idx="63">
                  <c:v>2021-04-01</c:v>
                </c:pt>
                <c:pt idx="64">
                  <c:v>2021-05-01</c:v>
                </c:pt>
                <c:pt idx="65">
                  <c:v>2021-06-01</c:v>
                </c:pt>
                <c:pt idx="66">
                  <c:v>2021-07-01</c:v>
                </c:pt>
                <c:pt idx="67">
                  <c:v>2021-08-01</c:v>
                </c:pt>
                <c:pt idx="68">
                  <c:v>2021-09-01</c:v>
                </c:pt>
              </c:strCache>
            </c:strRef>
          </c:cat>
          <c:val>
            <c:numRef>
              <c:f>Sheet1!$E$2:$E$70</c:f>
              <c:numCache>
                <c:formatCode>General</c:formatCode>
                <c:ptCount val="69"/>
                <c:pt idx="0">
                  <c:v>74.729200000000006</c:v>
                </c:pt>
                <c:pt idx="1">
                  <c:v>85.094899999999996</c:v>
                </c:pt>
                <c:pt idx="2">
                  <c:v>96.449359999999999</c:v>
                </c:pt>
                <c:pt idx="3">
                  <c:v>88.759810000000002</c:v>
                </c:pt>
                <c:pt idx="4">
                  <c:v>91.222290000000001</c:v>
                </c:pt>
                <c:pt idx="5">
                  <c:v>95.904790000000006</c:v>
                </c:pt>
                <c:pt idx="6">
                  <c:v>99.056939999999997</c:v>
                </c:pt>
                <c:pt idx="7">
                  <c:v>68.453739999999996</c:v>
                </c:pt>
                <c:pt idx="8">
                  <c:v>56.9681</c:v>
                </c:pt>
                <c:pt idx="9">
                  <c:v>49.695909999999998</c:v>
                </c:pt>
                <c:pt idx="10">
                  <c:v>44.211460000000002</c:v>
                </c:pt>
                <c:pt idx="11">
                  <c:v>52.25479</c:v>
                </c:pt>
                <c:pt idx="12">
                  <c:v>60.525680000000001</c:v>
                </c:pt>
                <c:pt idx="13">
                  <c:v>77.839609999999993</c:v>
                </c:pt>
                <c:pt idx="14">
                  <c:v>100</c:v>
                </c:pt>
                <c:pt idx="15">
                  <c:v>86.819040000000001</c:v>
                </c:pt>
                <c:pt idx="16">
                  <c:v>76.964119999999994</c:v>
                </c:pt>
                <c:pt idx="17">
                  <c:v>80.087440000000001</c:v>
                </c:pt>
                <c:pt idx="18">
                  <c:v>91.440920000000006</c:v>
                </c:pt>
                <c:pt idx="19">
                  <c:v>74.892169999999993</c:v>
                </c:pt>
                <c:pt idx="20">
                  <c:v>59.820129999999999</c:v>
                </c:pt>
                <c:pt idx="21">
                  <c:v>46.289369999999998</c:v>
                </c:pt>
                <c:pt idx="22">
                  <c:v>41.829470000000001</c:v>
                </c:pt>
                <c:pt idx="23">
                  <c:v>48.491500000000002</c:v>
                </c:pt>
                <c:pt idx="24">
                  <c:v>60.566429999999997</c:v>
                </c:pt>
                <c:pt idx="25">
                  <c:v>53.961039999999997</c:v>
                </c:pt>
                <c:pt idx="26">
                  <c:v>66.939279999999997</c:v>
                </c:pt>
                <c:pt idx="27">
                  <c:v>64.871309999999994</c:v>
                </c:pt>
                <c:pt idx="28">
                  <c:v>59.958260000000003</c:v>
                </c:pt>
                <c:pt idx="29">
                  <c:v>62.039149999999999</c:v>
                </c:pt>
                <c:pt idx="30">
                  <c:v>67.247339999999994</c:v>
                </c:pt>
                <c:pt idx="31">
                  <c:v>57.414279999999998</c:v>
                </c:pt>
                <c:pt idx="32">
                  <c:v>43.255490000000002</c:v>
                </c:pt>
                <c:pt idx="33">
                  <c:v>41.18056</c:v>
                </c:pt>
                <c:pt idx="34">
                  <c:v>40.392519999999998</c:v>
                </c:pt>
                <c:pt idx="35">
                  <c:v>45.12471</c:v>
                </c:pt>
                <c:pt idx="36">
                  <c:v>56.786239999999999</c:v>
                </c:pt>
                <c:pt idx="37">
                  <c:v>59.312330000000003</c:v>
                </c:pt>
                <c:pt idx="38">
                  <c:v>55.625549999999997</c:v>
                </c:pt>
                <c:pt idx="39">
                  <c:v>53.733469999999997</c:v>
                </c:pt>
                <c:pt idx="40">
                  <c:v>51.789720000000003</c:v>
                </c:pt>
                <c:pt idx="41">
                  <c:v>57.525579999999998</c:v>
                </c:pt>
                <c:pt idx="42">
                  <c:v>67.902209999999997</c:v>
                </c:pt>
                <c:pt idx="43">
                  <c:v>56.4116</c:v>
                </c:pt>
                <c:pt idx="44">
                  <c:v>45.987279999999998</c:v>
                </c:pt>
                <c:pt idx="45">
                  <c:v>50.167940000000002</c:v>
                </c:pt>
                <c:pt idx="46">
                  <c:v>48.917810000000003</c:v>
                </c:pt>
                <c:pt idx="47">
                  <c:v>61.434950000000001</c:v>
                </c:pt>
                <c:pt idx="48">
                  <c:v>70.950010000000006</c:v>
                </c:pt>
                <c:pt idx="49">
                  <c:v>71.583020000000005</c:v>
                </c:pt>
                <c:pt idx="50">
                  <c:v>72.714889999999997</c:v>
                </c:pt>
                <c:pt idx="51">
                  <c:v>61.084159999999997</c:v>
                </c:pt>
                <c:pt idx="52">
                  <c:v>64.121030000000005</c:v>
                </c:pt>
                <c:pt idx="53">
                  <c:v>68.86018</c:v>
                </c:pt>
                <c:pt idx="54">
                  <c:v>90.310040000000001</c:v>
                </c:pt>
                <c:pt idx="55">
                  <c:v>75.317490000000006</c:v>
                </c:pt>
                <c:pt idx="56">
                  <c:v>50.304079999999999</c:v>
                </c:pt>
                <c:pt idx="57">
                  <c:v>66.680909999999997</c:v>
                </c:pt>
                <c:pt idx="58">
                  <c:v>62.590670000000003</c:v>
                </c:pt>
                <c:pt idx="59">
                  <c:v>44.426110000000001</c:v>
                </c:pt>
                <c:pt idx="60">
                  <c:v>59.906579999999998</c:v>
                </c:pt>
                <c:pt idx="61">
                  <c:v>61.581029999999998</c:v>
                </c:pt>
                <c:pt idx="62">
                  <c:v>75.706050000000005</c:v>
                </c:pt>
                <c:pt idx="63">
                  <c:v>78.849239999999995</c:v>
                </c:pt>
                <c:pt idx="64">
                  <c:v>64.602000000000004</c:v>
                </c:pt>
                <c:pt idx="65">
                  <c:v>75.819329999999994</c:v>
                </c:pt>
                <c:pt idx="66">
                  <c:v>69.013210000000001</c:v>
                </c:pt>
                <c:pt idx="67">
                  <c:v>57.065480000000001</c:v>
                </c:pt>
                <c:pt idx="68">
                  <c:v>55.518230000000003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B03-4278-8900-BB77B91D169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괌여행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Sheet1!$A$2:$A$70</c:f>
              <c:strCache>
                <c:ptCount val="69"/>
                <c:pt idx="0">
                  <c:v>2016-01-01</c:v>
                </c:pt>
                <c:pt idx="1">
                  <c:v>2016-02-01</c:v>
                </c:pt>
                <c:pt idx="2">
                  <c:v>2016-03-01</c:v>
                </c:pt>
                <c:pt idx="3">
                  <c:v>2016-04-01</c:v>
                </c:pt>
                <c:pt idx="4">
                  <c:v>2016-05-01</c:v>
                </c:pt>
                <c:pt idx="5">
                  <c:v>2016-06-01</c:v>
                </c:pt>
                <c:pt idx="6">
                  <c:v>2016-07-01</c:v>
                </c:pt>
                <c:pt idx="7">
                  <c:v>2016-08-01</c:v>
                </c:pt>
                <c:pt idx="8">
                  <c:v>2016-09-01</c:v>
                </c:pt>
                <c:pt idx="9">
                  <c:v>2016-10-01</c:v>
                </c:pt>
                <c:pt idx="10">
                  <c:v>2016-11-01</c:v>
                </c:pt>
                <c:pt idx="11">
                  <c:v>2016-12-01</c:v>
                </c:pt>
                <c:pt idx="12">
                  <c:v>2017-01-01</c:v>
                </c:pt>
                <c:pt idx="13">
                  <c:v>2017-02-01</c:v>
                </c:pt>
                <c:pt idx="14">
                  <c:v>2017-03-01</c:v>
                </c:pt>
                <c:pt idx="15">
                  <c:v>2017-04-01</c:v>
                </c:pt>
                <c:pt idx="16">
                  <c:v>2017-05-01</c:v>
                </c:pt>
                <c:pt idx="17">
                  <c:v>2017-06-01</c:v>
                </c:pt>
                <c:pt idx="18">
                  <c:v>2017-07-01</c:v>
                </c:pt>
                <c:pt idx="19">
                  <c:v>2017-08-01</c:v>
                </c:pt>
                <c:pt idx="20">
                  <c:v>2017-09-01</c:v>
                </c:pt>
                <c:pt idx="21">
                  <c:v>2017-10-01</c:v>
                </c:pt>
                <c:pt idx="22">
                  <c:v>2017-11-01</c:v>
                </c:pt>
                <c:pt idx="23">
                  <c:v>2017-12-01</c:v>
                </c:pt>
                <c:pt idx="24">
                  <c:v>2018-01-01</c:v>
                </c:pt>
                <c:pt idx="25">
                  <c:v>2018-02-01</c:v>
                </c:pt>
                <c:pt idx="26">
                  <c:v>2018-03-01</c:v>
                </c:pt>
                <c:pt idx="27">
                  <c:v>2018-04-01</c:v>
                </c:pt>
                <c:pt idx="28">
                  <c:v>2018-05-01</c:v>
                </c:pt>
                <c:pt idx="29">
                  <c:v>2018-06-01</c:v>
                </c:pt>
                <c:pt idx="30">
                  <c:v>2018-07-01</c:v>
                </c:pt>
                <c:pt idx="31">
                  <c:v>2018-08-01</c:v>
                </c:pt>
                <c:pt idx="32">
                  <c:v>2018-09-01</c:v>
                </c:pt>
                <c:pt idx="33">
                  <c:v>2018-10-01</c:v>
                </c:pt>
                <c:pt idx="34">
                  <c:v>2018-11-01</c:v>
                </c:pt>
                <c:pt idx="35">
                  <c:v>2018-12-01</c:v>
                </c:pt>
                <c:pt idx="36">
                  <c:v>2019-01-01</c:v>
                </c:pt>
                <c:pt idx="37">
                  <c:v>2019-02-01</c:v>
                </c:pt>
                <c:pt idx="38">
                  <c:v>2019-03-01</c:v>
                </c:pt>
                <c:pt idx="39">
                  <c:v>2019-04-01</c:v>
                </c:pt>
                <c:pt idx="40">
                  <c:v>2019-05-01</c:v>
                </c:pt>
                <c:pt idx="41">
                  <c:v>2019-06-01</c:v>
                </c:pt>
                <c:pt idx="42">
                  <c:v>2019-07-01</c:v>
                </c:pt>
                <c:pt idx="43">
                  <c:v>2019-08-01</c:v>
                </c:pt>
                <c:pt idx="44">
                  <c:v>2019-09-01</c:v>
                </c:pt>
                <c:pt idx="45">
                  <c:v>2019-10-01</c:v>
                </c:pt>
                <c:pt idx="46">
                  <c:v>2019-11-01</c:v>
                </c:pt>
                <c:pt idx="47">
                  <c:v>2019-12-01</c:v>
                </c:pt>
                <c:pt idx="48">
                  <c:v>2020-01-01</c:v>
                </c:pt>
                <c:pt idx="49">
                  <c:v>2020-02-01</c:v>
                </c:pt>
                <c:pt idx="50">
                  <c:v>2020-03-01</c:v>
                </c:pt>
                <c:pt idx="51">
                  <c:v>2020-04-01</c:v>
                </c:pt>
                <c:pt idx="52">
                  <c:v>2020-05-01</c:v>
                </c:pt>
                <c:pt idx="53">
                  <c:v>2020-06-01</c:v>
                </c:pt>
                <c:pt idx="54">
                  <c:v>2020-07-01</c:v>
                </c:pt>
                <c:pt idx="55">
                  <c:v>2020-08-01</c:v>
                </c:pt>
                <c:pt idx="56">
                  <c:v>2020-09-01</c:v>
                </c:pt>
                <c:pt idx="57">
                  <c:v>2020-10-01</c:v>
                </c:pt>
                <c:pt idx="58">
                  <c:v>2020-11-01</c:v>
                </c:pt>
                <c:pt idx="59">
                  <c:v>2020-12-01</c:v>
                </c:pt>
                <c:pt idx="60">
                  <c:v>2021-01-01</c:v>
                </c:pt>
                <c:pt idx="61">
                  <c:v>2021-02-01</c:v>
                </c:pt>
                <c:pt idx="62">
                  <c:v>2021-03-01</c:v>
                </c:pt>
                <c:pt idx="63">
                  <c:v>2021-04-01</c:v>
                </c:pt>
                <c:pt idx="64">
                  <c:v>2021-05-01</c:v>
                </c:pt>
                <c:pt idx="65">
                  <c:v>2021-06-01</c:v>
                </c:pt>
                <c:pt idx="66">
                  <c:v>2021-07-01</c:v>
                </c:pt>
                <c:pt idx="67">
                  <c:v>2021-08-01</c:v>
                </c:pt>
                <c:pt idx="68">
                  <c:v>2021-09-01</c:v>
                </c:pt>
              </c:strCache>
            </c:strRef>
          </c:cat>
          <c:val>
            <c:numRef>
              <c:f>Sheet1!$F$2:$F$70</c:f>
              <c:numCache>
                <c:formatCode>General</c:formatCode>
                <c:ptCount val="69"/>
                <c:pt idx="0">
                  <c:v>60.82884</c:v>
                </c:pt>
                <c:pt idx="1">
                  <c:v>58.950839999999999</c:v>
                </c:pt>
                <c:pt idx="2">
                  <c:v>53.430210000000002</c:v>
                </c:pt>
                <c:pt idx="3">
                  <c:v>53.918900000000001</c:v>
                </c:pt>
                <c:pt idx="4">
                  <c:v>71.266589999999994</c:v>
                </c:pt>
                <c:pt idx="5">
                  <c:v>72.566199999999995</c:v>
                </c:pt>
                <c:pt idx="6">
                  <c:v>64.891279999999995</c:v>
                </c:pt>
                <c:pt idx="7">
                  <c:v>56.486539999999998</c:v>
                </c:pt>
                <c:pt idx="8">
                  <c:v>46.78866</c:v>
                </c:pt>
                <c:pt idx="9">
                  <c:v>53.041980000000002</c:v>
                </c:pt>
                <c:pt idx="10">
                  <c:v>48.270539999999997</c:v>
                </c:pt>
                <c:pt idx="11">
                  <c:v>100</c:v>
                </c:pt>
                <c:pt idx="12">
                  <c:v>84.854680000000002</c:v>
                </c:pt>
                <c:pt idx="13">
                  <c:v>63.466090000000001</c:v>
                </c:pt>
                <c:pt idx="14">
                  <c:v>64.993899999999996</c:v>
                </c:pt>
                <c:pt idx="15">
                  <c:v>52.374589999999998</c:v>
                </c:pt>
                <c:pt idx="16">
                  <c:v>67.181190000000001</c:v>
                </c:pt>
                <c:pt idx="17">
                  <c:v>87.143879999999996</c:v>
                </c:pt>
                <c:pt idx="18">
                  <c:v>71.095079999999996</c:v>
                </c:pt>
                <c:pt idx="19">
                  <c:v>87.251519999999999</c:v>
                </c:pt>
                <c:pt idx="20">
                  <c:v>43.141719999999999</c:v>
                </c:pt>
                <c:pt idx="21">
                  <c:v>45.255110000000002</c:v>
                </c:pt>
                <c:pt idx="22">
                  <c:v>68.584140000000005</c:v>
                </c:pt>
                <c:pt idx="23">
                  <c:v>68.15213</c:v>
                </c:pt>
                <c:pt idx="24">
                  <c:v>71.616069999999993</c:v>
                </c:pt>
                <c:pt idx="25">
                  <c:v>38.906350000000003</c:v>
                </c:pt>
                <c:pt idx="26">
                  <c:v>52.083240000000004</c:v>
                </c:pt>
                <c:pt idx="27">
                  <c:v>60.330820000000003</c:v>
                </c:pt>
                <c:pt idx="28">
                  <c:v>54.061709999999998</c:v>
                </c:pt>
                <c:pt idx="29">
                  <c:v>58.112659999999998</c:v>
                </c:pt>
                <c:pt idx="30">
                  <c:v>64.245419999999996</c:v>
                </c:pt>
                <c:pt idx="31">
                  <c:v>54.651589999999999</c:v>
                </c:pt>
                <c:pt idx="32">
                  <c:v>43.644770000000001</c:v>
                </c:pt>
                <c:pt idx="33">
                  <c:v>50.233220000000003</c:v>
                </c:pt>
                <c:pt idx="34">
                  <c:v>46.401859999999999</c:v>
                </c:pt>
                <c:pt idx="35">
                  <c:v>51.24004</c:v>
                </c:pt>
                <c:pt idx="36">
                  <c:v>62.807310000000001</c:v>
                </c:pt>
                <c:pt idx="37">
                  <c:v>55.266590000000001</c:v>
                </c:pt>
                <c:pt idx="38">
                  <c:v>54.426259999999999</c:v>
                </c:pt>
                <c:pt idx="39">
                  <c:v>50.263359999999999</c:v>
                </c:pt>
                <c:pt idx="40">
                  <c:v>51.415849999999999</c:v>
                </c:pt>
                <c:pt idx="41">
                  <c:v>52.691780000000001</c:v>
                </c:pt>
                <c:pt idx="42">
                  <c:v>60.887689999999999</c:v>
                </c:pt>
                <c:pt idx="43">
                  <c:v>54.310009999999998</c:v>
                </c:pt>
                <c:pt idx="44">
                  <c:v>47.712949999999999</c:v>
                </c:pt>
                <c:pt idx="45">
                  <c:v>56.218150000000001</c:v>
                </c:pt>
                <c:pt idx="46">
                  <c:v>64.198059999999998</c:v>
                </c:pt>
                <c:pt idx="47">
                  <c:v>75.70505</c:v>
                </c:pt>
                <c:pt idx="48">
                  <c:v>79.724429999999998</c:v>
                </c:pt>
                <c:pt idx="49">
                  <c:v>47.524209999999997</c:v>
                </c:pt>
                <c:pt idx="50">
                  <c:v>21.08719</c:v>
                </c:pt>
                <c:pt idx="51">
                  <c:v>8.6609200000000008</c:v>
                </c:pt>
                <c:pt idx="52">
                  <c:v>9.7696400000000008</c:v>
                </c:pt>
                <c:pt idx="53">
                  <c:v>11.64119</c:v>
                </c:pt>
                <c:pt idx="54">
                  <c:v>9.8787199999999995</c:v>
                </c:pt>
                <c:pt idx="55">
                  <c:v>7.8715400000000004</c:v>
                </c:pt>
                <c:pt idx="56">
                  <c:v>5.9325400000000004</c:v>
                </c:pt>
                <c:pt idx="57">
                  <c:v>5.8040900000000004</c:v>
                </c:pt>
                <c:pt idx="58">
                  <c:v>4.7807599999999999</c:v>
                </c:pt>
                <c:pt idx="59">
                  <c:v>4.0839600000000003</c:v>
                </c:pt>
                <c:pt idx="60">
                  <c:v>4.9422300000000003</c:v>
                </c:pt>
                <c:pt idx="61">
                  <c:v>4.4607099999999997</c:v>
                </c:pt>
                <c:pt idx="62">
                  <c:v>5.7143800000000002</c:v>
                </c:pt>
                <c:pt idx="63">
                  <c:v>5.4782900000000003</c:v>
                </c:pt>
                <c:pt idx="64">
                  <c:v>9.5622500000000006</c:v>
                </c:pt>
                <c:pt idx="65">
                  <c:v>19.35773</c:v>
                </c:pt>
                <c:pt idx="66">
                  <c:v>9.2084600000000005</c:v>
                </c:pt>
                <c:pt idx="67">
                  <c:v>14.77933</c:v>
                </c:pt>
                <c:pt idx="68">
                  <c:v>25.71367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B03-4278-8900-BB77B91D1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20973824"/>
        <c:axId val="1621619696"/>
      </c:lineChart>
      <c:catAx>
        <c:axId val="112097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altLang="ko-KR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621619696"/>
        <c:crosses val="autoZero"/>
        <c:auto val="1"/>
        <c:lblAlgn val="ctr"/>
        <c:lblOffset val="100"/>
        <c:noMultiLvlLbl val="0"/>
      </c:catAx>
      <c:valAx>
        <c:axId val="162161969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  <a:cs typeface="+mn-cs"/>
              </a:defRPr>
            </a:pPr>
            <a:endParaRPr lang="ko-KR"/>
          </a:p>
        </c:txPr>
        <c:crossAx val="1120973824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ko-KR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altLang="ko-KR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BC4545-BDB0-4C98-BD10-F585DDA237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C613BA8-DEA8-48C2-B339-B86C373410DC}">
      <dgm:prSet phldrT="[텍스트]"/>
      <dgm:spPr/>
      <dgm:t>
        <a:bodyPr/>
        <a:lstStyle/>
        <a:p>
          <a:pPr latinLnBrk="1"/>
          <a:r>
            <a:rPr lang="ko-KR" altLang="en-US" dirty="0"/>
            <a:t>숙소</a:t>
          </a:r>
        </a:p>
      </dgm:t>
    </dgm:pt>
    <dgm:pt modelId="{EEBFC623-F260-4BDC-AC40-BED94B8BEF3E}" type="parTrans" cxnId="{BEFE618C-59B2-4984-9147-CA4AFA05A9D2}">
      <dgm:prSet/>
      <dgm:spPr/>
      <dgm:t>
        <a:bodyPr/>
        <a:lstStyle/>
        <a:p>
          <a:pPr latinLnBrk="1"/>
          <a:endParaRPr lang="ko-KR" altLang="en-US"/>
        </a:p>
      </dgm:t>
    </dgm:pt>
    <dgm:pt modelId="{1AD360FD-6EB4-430B-B1BA-E4B6FBB19882}" type="sibTrans" cxnId="{BEFE618C-59B2-4984-9147-CA4AFA05A9D2}">
      <dgm:prSet/>
      <dgm:spPr/>
      <dgm:t>
        <a:bodyPr/>
        <a:lstStyle/>
        <a:p>
          <a:pPr latinLnBrk="1"/>
          <a:endParaRPr lang="ko-KR" altLang="en-US"/>
        </a:p>
      </dgm:t>
    </dgm:pt>
    <dgm:pt modelId="{D6607581-CF5E-43DA-9028-1A7DA9C01DBD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호텔 및 펜션의 </a:t>
          </a:r>
          <a:r>
            <a:rPr lang="ko-KR" altLang="en-US" sz="2000" dirty="0" err="1"/>
            <a:t>검색량이</a:t>
          </a:r>
          <a:r>
            <a:rPr lang="ko-KR" altLang="en-US" sz="2000" dirty="0"/>
            <a:t> 급증</a:t>
          </a:r>
        </a:p>
      </dgm:t>
    </dgm:pt>
    <dgm:pt modelId="{B43E3089-1E88-4725-B6CC-F0EEC953BBC0}" type="parTrans" cxnId="{3488E34D-D563-4AEE-AF48-B084B15FF64B}">
      <dgm:prSet/>
      <dgm:spPr/>
      <dgm:t>
        <a:bodyPr/>
        <a:lstStyle/>
        <a:p>
          <a:pPr latinLnBrk="1"/>
          <a:endParaRPr lang="ko-KR" altLang="en-US"/>
        </a:p>
      </dgm:t>
    </dgm:pt>
    <dgm:pt modelId="{476B164C-EC11-4CBE-AAEC-81822F8F5A8F}" type="sibTrans" cxnId="{3488E34D-D563-4AEE-AF48-B084B15FF64B}">
      <dgm:prSet/>
      <dgm:spPr/>
      <dgm:t>
        <a:bodyPr/>
        <a:lstStyle/>
        <a:p>
          <a:pPr latinLnBrk="1"/>
          <a:endParaRPr lang="ko-KR" altLang="en-US"/>
        </a:p>
      </dgm:t>
    </dgm:pt>
    <dgm:pt modelId="{71D98B51-B490-491D-9040-224C4CDE60B6}">
      <dgm:prSet phldrT="[텍스트]"/>
      <dgm:spPr/>
      <dgm:t>
        <a:bodyPr/>
        <a:lstStyle/>
        <a:p>
          <a:pPr latinLnBrk="1"/>
          <a:r>
            <a:rPr lang="ko-KR" altLang="en-US" dirty="0"/>
            <a:t>맛집</a:t>
          </a:r>
        </a:p>
      </dgm:t>
    </dgm:pt>
    <dgm:pt modelId="{F5F75FBE-82C0-4A7E-927D-84948C825C6E}" type="parTrans" cxnId="{69C380F2-E9DF-4BBE-9D6C-7D1B9DC70234}">
      <dgm:prSet/>
      <dgm:spPr/>
      <dgm:t>
        <a:bodyPr/>
        <a:lstStyle/>
        <a:p>
          <a:pPr latinLnBrk="1"/>
          <a:endParaRPr lang="ko-KR" altLang="en-US"/>
        </a:p>
      </dgm:t>
    </dgm:pt>
    <dgm:pt modelId="{37DF605D-7112-452F-9721-1D5D35420168}" type="sibTrans" cxnId="{69C380F2-E9DF-4BBE-9D6C-7D1B9DC70234}">
      <dgm:prSet/>
      <dgm:spPr/>
      <dgm:t>
        <a:bodyPr/>
        <a:lstStyle/>
        <a:p>
          <a:pPr latinLnBrk="1"/>
          <a:endParaRPr lang="ko-KR" altLang="en-US"/>
        </a:p>
      </dgm:t>
    </dgm:pt>
    <dgm:pt modelId="{53C0017A-3384-44D2-A5F5-141D98632DC4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성게의 경우 철에 따라 </a:t>
          </a:r>
          <a:r>
            <a:rPr lang="ko-KR" altLang="en-US" sz="2000" dirty="0" err="1"/>
            <a:t>검색량이</a:t>
          </a:r>
          <a:r>
            <a:rPr lang="ko-KR" altLang="en-US" sz="2000" dirty="0"/>
            <a:t> 변동</a:t>
          </a:r>
        </a:p>
      </dgm:t>
    </dgm:pt>
    <dgm:pt modelId="{6C59709B-E35B-421D-9BD9-41A4A7D73E79}" type="parTrans" cxnId="{4271F9DB-D95F-4822-BE89-4DD595C2C1C3}">
      <dgm:prSet/>
      <dgm:spPr/>
      <dgm:t>
        <a:bodyPr/>
        <a:lstStyle/>
        <a:p>
          <a:pPr latinLnBrk="1"/>
          <a:endParaRPr lang="ko-KR" altLang="en-US"/>
        </a:p>
      </dgm:t>
    </dgm:pt>
    <dgm:pt modelId="{95D2E8C6-D397-4FA3-8369-28DB92FB8D36}" type="sibTrans" cxnId="{4271F9DB-D95F-4822-BE89-4DD595C2C1C3}">
      <dgm:prSet/>
      <dgm:spPr/>
      <dgm:t>
        <a:bodyPr/>
        <a:lstStyle/>
        <a:p>
          <a:pPr latinLnBrk="1"/>
          <a:endParaRPr lang="ko-KR" altLang="en-US"/>
        </a:p>
      </dgm:t>
    </dgm:pt>
    <dgm:pt modelId="{5CFA866B-E30B-49A6-9796-C124129CDE7A}">
      <dgm:prSet phldrT="[텍스트]"/>
      <dgm:spPr/>
      <dgm:t>
        <a:bodyPr/>
        <a:lstStyle/>
        <a:p>
          <a:pPr latinLnBrk="1"/>
          <a:r>
            <a:rPr lang="ko-KR" altLang="en-US" dirty="0"/>
            <a:t>렌트</a:t>
          </a:r>
        </a:p>
      </dgm:t>
    </dgm:pt>
    <dgm:pt modelId="{A591104E-6194-42E4-B238-BC4A4364D1EA}" type="parTrans" cxnId="{F6A9FD55-DF48-4A60-B89C-3C225D020220}">
      <dgm:prSet/>
      <dgm:spPr/>
      <dgm:t>
        <a:bodyPr/>
        <a:lstStyle/>
        <a:p>
          <a:pPr latinLnBrk="1"/>
          <a:endParaRPr lang="ko-KR" altLang="en-US"/>
        </a:p>
      </dgm:t>
    </dgm:pt>
    <dgm:pt modelId="{C03F0874-1162-4E55-A96B-96021C4107C7}" type="sibTrans" cxnId="{F6A9FD55-DF48-4A60-B89C-3C225D020220}">
      <dgm:prSet/>
      <dgm:spPr/>
      <dgm:t>
        <a:bodyPr/>
        <a:lstStyle/>
        <a:p>
          <a:pPr latinLnBrk="1"/>
          <a:endParaRPr lang="ko-KR" altLang="en-US"/>
        </a:p>
      </dgm:t>
    </dgm:pt>
    <dgm:pt modelId="{222E52EC-3191-4D61-855C-5395ADBA21C0}">
      <dgm:prSet phldrT="[텍스트]" custT="1"/>
      <dgm:spPr/>
      <dgm:t>
        <a:bodyPr/>
        <a:lstStyle/>
        <a:p>
          <a:pPr latinLnBrk="1"/>
          <a:r>
            <a:rPr lang="ko-KR" altLang="en-US" sz="2000" dirty="0" err="1"/>
            <a:t>캠핑카에</a:t>
          </a:r>
          <a:r>
            <a:rPr lang="ko-KR" altLang="en-US" sz="2000" dirty="0"/>
            <a:t> 대한 수요가 코로나 이후 급증</a:t>
          </a:r>
        </a:p>
      </dgm:t>
    </dgm:pt>
    <dgm:pt modelId="{05D5832F-CA38-4B64-AD8D-CDCFE92D2B29}" type="parTrans" cxnId="{4A14D4DD-B1B4-4482-B1F2-8A32C9A4F276}">
      <dgm:prSet/>
      <dgm:spPr/>
      <dgm:t>
        <a:bodyPr/>
        <a:lstStyle/>
        <a:p>
          <a:pPr latinLnBrk="1"/>
          <a:endParaRPr lang="ko-KR" altLang="en-US"/>
        </a:p>
      </dgm:t>
    </dgm:pt>
    <dgm:pt modelId="{1B7E40E2-909C-450D-9822-E79FCDA42D6E}" type="sibTrans" cxnId="{4A14D4DD-B1B4-4482-B1F2-8A32C9A4F276}">
      <dgm:prSet/>
      <dgm:spPr/>
      <dgm:t>
        <a:bodyPr/>
        <a:lstStyle/>
        <a:p>
          <a:pPr latinLnBrk="1"/>
          <a:endParaRPr lang="ko-KR" altLang="en-US"/>
        </a:p>
      </dgm:t>
    </dgm:pt>
    <dgm:pt modelId="{ACE3019D-80BA-4789-99A8-D15092DA340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게스트하우스와 </a:t>
          </a:r>
          <a:r>
            <a:rPr lang="ko-KR" altLang="en-US" sz="2000" dirty="0" err="1"/>
            <a:t>호텔간의</a:t>
          </a:r>
          <a:r>
            <a:rPr lang="ko-KR" altLang="en-US" sz="2000" dirty="0"/>
            <a:t> </a:t>
          </a:r>
          <a:r>
            <a:rPr lang="ko-KR" altLang="en-US" sz="2000" dirty="0" err="1"/>
            <a:t>검색량</a:t>
          </a:r>
          <a:r>
            <a:rPr lang="ko-KR" altLang="en-US" sz="2000" dirty="0"/>
            <a:t> 격차 증대</a:t>
          </a:r>
        </a:p>
      </dgm:t>
    </dgm:pt>
    <dgm:pt modelId="{D836E756-147E-46BB-B2C8-4814B2CA1EA0}" type="parTrans" cxnId="{FE88D101-C3BC-4F73-94A7-CFF8689B7022}">
      <dgm:prSet/>
      <dgm:spPr/>
      <dgm:t>
        <a:bodyPr/>
        <a:lstStyle/>
        <a:p>
          <a:pPr latinLnBrk="1"/>
          <a:endParaRPr lang="ko-KR" altLang="en-US"/>
        </a:p>
      </dgm:t>
    </dgm:pt>
    <dgm:pt modelId="{6A3D53BF-9FC8-4EDF-9BAF-CFD422FED131}" type="sibTrans" cxnId="{FE88D101-C3BC-4F73-94A7-CFF8689B7022}">
      <dgm:prSet/>
      <dgm:spPr/>
      <dgm:t>
        <a:bodyPr/>
        <a:lstStyle/>
        <a:p>
          <a:pPr latinLnBrk="1"/>
          <a:endParaRPr lang="ko-KR" altLang="en-US"/>
        </a:p>
      </dgm:t>
    </dgm:pt>
    <dgm:pt modelId="{275091E2-7E47-4C93-88F6-A26DCCEDC8F8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캠핑의 </a:t>
          </a:r>
          <a:r>
            <a:rPr lang="ko-KR" altLang="en-US" sz="2000" dirty="0" err="1"/>
            <a:t>검색량도</a:t>
          </a:r>
          <a:r>
            <a:rPr lang="ko-KR" altLang="en-US" sz="2000" dirty="0"/>
            <a:t> 많이 증가했지만 상대적으로 </a:t>
          </a:r>
          <a:r>
            <a:rPr lang="ko-KR" altLang="en-US" sz="2000" dirty="0" err="1"/>
            <a:t>검색량이</a:t>
          </a:r>
          <a:r>
            <a:rPr lang="ko-KR" altLang="en-US" sz="2000" dirty="0"/>
            <a:t> </a:t>
          </a:r>
          <a:r>
            <a:rPr lang="ko-KR" altLang="en-US" sz="2000" dirty="0" err="1"/>
            <a:t>적은편</a:t>
          </a:r>
          <a:endParaRPr lang="ko-KR" altLang="en-US" sz="2000" dirty="0"/>
        </a:p>
      </dgm:t>
    </dgm:pt>
    <dgm:pt modelId="{D845A8EB-12BE-4C39-AAA4-C95AEBFC12CD}" type="parTrans" cxnId="{FFC500DE-3300-40AD-A150-5E3305E1C043}">
      <dgm:prSet/>
      <dgm:spPr/>
      <dgm:t>
        <a:bodyPr/>
        <a:lstStyle/>
        <a:p>
          <a:pPr latinLnBrk="1"/>
          <a:endParaRPr lang="ko-KR" altLang="en-US"/>
        </a:p>
      </dgm:t>
    </dgm:pt>
    <dgm:pt modelId="{9AA7029B-5036-48B0-9049-CE9E3926B46B}" type="sibTrans" cxnId="{FFC500DE-3300-40AD-A150-5E3305E1C043}">
      <dgm:prSet/>
      <dgm:spPr/>
      <dgm:t>
        <a:bodyPr/>
        <a:lstStyle/>
        <a:p>
          <a:pPr latinLnBrk="1"/>
          <a:endParaRPr lang="ko-KR" altLang="en-US"/>
        </a:p>
      </dgm:t>
    </dgm:pt>
    <dgm:pt modelId="{F7275430-E498-40CF-9403-69F09AA20895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고기국수 </a:t>
          </a:r>
          <a:r>
            <a:rPr lang="ko-KR" altLang="en-US" sz="2000" dirty="0" err="1"/>
            <a:t>검색량</a:t>
          </a:r>
          <a:r>
            <a:rPr lang="ko-KR" altLang="en-US" sz="2000" dirty="0"/>
            <a:t> 급증 </a:t>
          </a:r>
          <a:r>
            <a:rPr lang="en-US" altLang="ko-KR" sz="2000" dirty="0"/>
            <a:t>-&gt; </a:t>
          </a:r>
          <a:r>
            <a:rPr lang="ko-KR" altLang="en-US" sz="2000" dirty="0"/>
            <a:t>백종원의 골목식당</a:t>
          </a:r>
        </a:p>
      </dgm:t>
    </dgm:pt>
    <dgm:pt modelId="{66504895-2747-41BC-876C-D67A5625E9CA}" type="parTrans" cxnId="{B72DDE66-AA6B-47A1-B991-E76DDC8B8215}">
      <dgm:prSet/>
      <dgm:spPr/>
      <dgm:t>
        <a:bodyPr/>
        <a:lstStyle/>
        <a:p>
          <a:pPr latinLnBrk="1"/>
          <a:endParaRPr lang="ko-KR" altLang="en-US"/>
        </a:p>
      </dgm:t>
    </dgm:pt>
    <dgm:pt modelId="{F67358ED-E3F1-45D9-8E96-141571E6A266}" type="sibTrans" cxnId="{B72DDE66-AA6B-47A1-B991-E76DDC8B8215}">
      <dgm:prSet/>
      <dgm:spPr/>
      <dgm:t>
        <a:bodyPr/>
        <a:lstStyle/>
        <a:p>
          <a:pPr latinLnBrk="1"/>
          <a:endParaRPr lang="ko-KR" altLang="en-US"/>
        </a:p>
      </dgm:t>
    </dgm:pt>
    <dgm:pt modelId="{48A9EC9E-1A08-4774-BBB9-A1D78FDC4EED}">
      <dgm:prSet phldrT="[텍스트]" custT="1"/>
      <dgm:spPr/>
      <dgm:t>
        <a:bodyPr/>
        <a:lstStyle/>
        <a:p>
          <a:pPr latinLnBrk="1"/>
          <a:r>
            <a:rPr lang="ko-KR" altLang="en-US" sz="2000" dirty="0"/>
            <a:t>보말의 경우 꾸준히 </a:t>
          </a:r>
          <a:r>
            <a:rPr lang="ko-KR" altLang="en-US" sz="2000" dirty="0" err="1"/>
            <a:t>검색량</a:t>
          </a:r>
          <a:r>
            <a:rPr lang="ko-KR" altLang="en-US" sz="2000" dirty="0"/>
            <a:t> 증가</a:t>
          </a:r>
        </a:p>
      </dgm:t>
    </dgm:pt>
    <dgm:pt modelId="{C4A2CB71-289B-4FA1-B1CD-DE9ADFE7A1D1}" type="parTrans" cxnId="{2D940B90-FADB-4214-B957-F30D8D9A88FE}">
      <dgm:prSet/>
      <dgm:spPr/>
      <dgm:t>
        <a:bodyPr/>
        <a:lstStyle/>
        <a:p>
          <a:pPr latinLnBrk="1"/>
          <a:endParaRPr lang="ko-KR" altLang="en-US"/>
        </a:p>
      </dgm:t>
    </dgm:pt>
    <dgm:pt modelId="{20423BDE-962D-480A-B30B-381C34504FA2}" type="sibTrans" cxnId="{2D940B90-FADB-4214-B957-F30D8D9A88FE}">
      <dgm:prSet/>
      <dgm:spPr/>
      <dgm:t>
        <a:bodyPr/>
        <a:lstStyle/>
        <a:p>
          <a:pPr latinLnBrk="1"/>
          <a:endParaRPr lang="ko-KR" altLang="en-US"/>
        </a:p>
      </dgm:t>
    </dgm:pt>
    <dgm:pt modelId="{3F1D1970-CF05-41D6-98E5-52C8E0B64771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코로나 이후 전체 렌터카에 대한 </a:t>
          </a:r>
          <a:r>
            <a:rPr lang="ko-KR" altLang="en-US" sz="2000" dirty="0" err="1"/>
            <a:t>검색량이</a:t>
          </a:r>
          <a:r>
            <a:rPr lang="ko-KR" altLang="en-US" sz="2000" dirty="0"/>
            <a:t> 급증</a:t>
          </a:r>
        </a:p>
      </dgm:t>
    </dgm:pt>
    <dgm:pt modelId="{B941C958-47CE-491F-8468-4C89E4AD984D}" type="parTrans" cxnId="{033ABC4B-7F3E-4F52-8CF4-59272DCE00C6}">
      <dgm:prSet/>
      <dgm:spPr/>
      <dgm:t>
        <a:bodyPr/>
        <a:lstStyle/>
        <a:p>
          <a:pPr latinLnBrk="1"/>
          <a:endParaRPr lang="ko-KR" altLang="en-US"/>
        </a:p>
      </dgm:t>
    </dgm:pt>
    <dgm:pt modelId="{B85FE632-E88E-4B26-A35A-A34A84858540}" type="sibTrans" cxnId="{033ABC4B-7F3E-4F52-8CF4-59272DCE00C6}">
      <dgm:prSet/>
      <dgm:spPr/>
      <dgm:t>
        <a:bodyPr/>
        <a:lstStyle/>
        <a:p>
          <a:pPr latinLnBrk="1"/>
          <a:endParaRPr lang="ko-KR" altLang="en-US"/>
        </a:p>
      </dgm:t>
    </dgm:pt>
    <dgm:pt modelId="{0B052BA6-B806-4631-97FA-066C864FB2AA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오픈카 </a:t>
          </a:r>
          <a:r>
            <a:rPr lang="ko-KR" altLang="en-US" sz="2000" dirty="0" err="1"/>
            <a:t>검색량</a:t>
          </a:r>
          <a:r>
            <a:rPr lang="ko-KR" altLang="en-US" sz="2000" dirty="0"/>
            <a:t> 증가</a:t>
          </a:r>
        </a:p>
      </dgm:t>
    </dgm:pt>
    <dgm:pt modelId="{91007F14-1599-453B-B6EE-B63BD2FDDEE8}" type="parTrans" cxnId="{B05D2760-E53E-4E38-9FCA-05DB62A00C29}">
      <dgm:prSet/>
      <dgm:spPr/>
    </dgm:pt>
    <dgm:pt modelId="{9B08CD70-05FA-41E9-856F-C69369B97E70}" type="sibTrans" cxnId="{B05D2760-E53E-4E38-9FCA-05DB62A00C29}">
      <dgm:prSet/>
      <dgm:spPr/>
    </dgm:pt>
    <dgm:pt modelId="{5E0D8620-0F7F-4A30-B8B5-DD86FC691AC9}" type="pres">
      <dgm:prSet presAssocID="{9CBC4545-BDB0-4C98-BD10-F585DDA2373E}" presName="Name0" presStyleCnt="0">
        <dgm:presLayoutVars>
          <dgm:dir/>
          <dgm:animLvl val="lvl"/>
          <dgm:resizeHandles val="exact"/>
        </dgm:presLayoutVars>
      </dgm:prSet>
      <dgm:spPr/>
    </dgm:pt>
    <dgm:pt modelId="{7FB37BD6-8F19-4026-9EF5-98744A6EA36F}" type="pres">
      <dgm:prSet presAssocID="{9C613BA8-DEA8-48C2-B339-B86C373410DC}" presName="composite" presStyleCnt="0"/>
      <dgm:spPr/>
    </dgm:pt>
    <dgm:pt modelId="{4BA084B7-9241-46BB-BEBB-C5D694765A9A}" type="pres">
      <dgm:prSet presAssocID="{9C613BA8-DEA8-48C2-B339-B86C373410D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FE8B901-C8D2-421A-A011-400240CA4426}" type="pres">
      <dgm:prSet presAssocID="{9C613BA8-DEA8-48C2-B339-B86C373410DC}" presName="desTx" presStyleLbl="alignAccFollowNode1" presStyleIdx="0" presStyleCnt="3">
        <dgm:presLayoutVars>
          <dgm:bulletEnabled val="1"/>
        </dgm:presLayoutVars>
      </dgm:prSet>
      <dgm:spPr/>
    </dgm:pt>
    <dgm:pt modelId="{B6001A8A-0918-4D0E-8EA4-5D69B91AD731}" type="pres">
      <dgm:prSet presAssocID="{1AD360FD-6EB4-430B-B1BA-E4B6FBB19882}" presName="space" presStyleCnt="0"/>
      <dgm:spPr/>
    </dgm:pt>
    <dgm:pt modelId="{B192122F-6760-4EF8-A04C-77D8FDA01528}" type="pres">
      <dgm:prSet presAssocID="{71D98B51-B490-491D-9040-224C4CDE60B6}" presName="composite" presStyleCnt="0"/>
      <dgm:spPr/>
    </dgm:pt>
    <dgm:pt modelId="{46827DFB-2851-401B-87B6-F841E2F066B4}" type="pres">
      <dgm:prSet presAssocID="{71D98B51-B490-491D-9040-224C4CDE60B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26924BB-F5F1-49B6-94FB-04E431979DD2}" type="pres">
      <dgm:prSet presAssocID="{71D98B51-B490-491D-9040-224C4CDE60B6}" presName="desTx" presStyleLbl="alignAccFollowNode1" presStyleIdx="1" presStyleCnt="3">
        <dgm:presLayoutVars>
          <dgm:bulletEnabled val="1"/>
        </dgm:presLayoutVars>
      </dgm:prSet>
      <dgm:spPr/>
    </dgm:pt>
    <dgm:pt modelId="{E7752537-05BF-49EF-997D-C122C8ABF5F7}" type="pres">
      <dgm:prSet presAssocID="{37DF605D-7112-452F-9721-1D5D35420168}" presName="space" presStyleCnt="0"/>
      <dgm:spPr/>
    </dgm:pt>
    <dgm:pt modelId="{6181FF31-9B95-4176-B673-EF76E0504A8E}" type="pres">
      <dgm:prSet presAssocID="{5CFA866B-E30B-49A6-9796-C124129CDE7A}" presName="composite" presStyleCnt="0"/>
      <dgm:spPr/>
    </dgm:pt>
    <dgm:pt modelId="{795575B5-364A-4D69-A772-86EA21602947}" type="pres">
      <dgm:prSet presAssocID="{5CFA866B-E30B-49A6-9796-C124129CDE7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9D66ABD-F419-41CB-B4FE-EDDBB02EB647}" type="pres">
      <dgm:prSet presAssocID="{5CFA866B-E30B-49A6-9796-C124129CDE7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E88D101-C3BC-4F73-94A7-CFF8689B7022}" srcId="{9C613BA8-DEA8-48C2-B339-B86C373410DC}" destId="{ACE3019D-80BA-4789-99A8-D15092DA3407}" srcOrd="1" destOrd="0" parTransId="{D836E756-147E-46BB-B2C8-4814B2CA1EA0}" sibTransId="{6A3D53BF-9FC8-4EDF-9BAF-CFD422FED131}"/>
    <dgm:cxn modelId="{753F1113-8D03-47AB-AF5E-0B6C56E1012A}" type="presOf" srcId="{ACE3019D-80BA-4789-99A8-D15092DA3407}" destId="{2FE8B901-C8D2-421A-A011-400240CA4426}" srcOrd="0" destOrd="1" presId="urn:microsoft.com/office/officeart/2005/8/layout/hList1"/>
    <dgm:cxn modelId="{2DDB1138-98E8-4B71-8BE6-A24973A2D14E}" type="presOf" srcId="{D6607581-CF5E-43DA-9028-1A7DA9C01DBD}" destId="{2FE8B901-C8D2-421A-A011-400240CA4426}" srcOrd="0" destOrd="0" presId="urn:microsoft.com/office/officeart/2005/8/layout/hList1"/>
    <dgm:cxn modelId="{539EBB5D-6962-4FE3-A993-540C52C4A23A}" type="presOf" srcId="{0B052BA6-B806-4631-97FA-066C864FB2AA}" destId="{C9D66ABD-F419-41CB-B4FE-EDDBB02EB647}" srcOrd="0" destOrd="2" presId="urn:microsoft.com/office/officeart/2005/8/layout/hList1"/>
    <dgm:cxn modelId="{B05D2760-E53E-4E38-9FCA-05DB62A00C29}" srcId="{5CFA866B-E30B-49A6-9796-C124129CDE7A}" destId="{0B052BA6-B806-4631-97FA-066C864FB2AA}" srcOrd="2" destOrd="0" parTransId="{91007F14-1599-453B-B6EE-B63BD2FDDEE8}" sibTransId="{9B08CD70-05FA-41E9-856F-C69369B97E70}"/>
    <dgm:cxn modelId="{B72DDE66-AA6B-47A1-B991-E76DDC8B8215}" srcId="{71D98B51-B490-491D-9040-224C4CDE60B6}" destId="{F7275430-E498-40CF-9403-69F09AA20895}" srcOrd="2" destOrd="0" parTransId="{66504895-2747-41BC-876C-D67A5625E9CA}" sibTransId="{F67358ED-E3F1-45D9-8E96-141571E6A266}"/>
    <dgm:cxn modelId="{F7B32548-0D82-4FB3-A9AB-5B62F8F6E749}" type="presOf" srcId="{275091E2-7E47-4C93-88F6-A26DCCEDC8F8}" destId="{2FE8B901-C8D2-421A-A011-400240CA4426}" srcOrd="0" destOrd="2" presId="urn:microsoft.com/office/officeart/2005/8/layout/hList1"/>
    <dgm:cxn modelId="{033ABC4B-7F3E-4F52-8CF4-59272DCE00C6}" srcId="{5CFA866B-E30B-49A6-9796-C124129CDE7A}" destId="{3F1D1970-CF05-41D6-98E5-52C8E0B64771}" srcOrd="0" destOrd="0" parTransId="{B941C958-47CE-491F-8468-4C89E4AD984D}" sibTransId="{B85FE632-E88E-4B26-A35A-A34A84858540}"/>
    <dgm:cxn modelId="{98A8D96D-4590-449E-9DEA-F729EB52C967}" type="presOf" srcId="{F7275430-E498-40CF-9403-69F09AA20895}" destId="{426924BB-F5F1-49B6-94FB-04E431979DD2}" srcOrd="0" destOrd="2" presId="urn:microsoft.com/office/officeart/2005/8/layout/hList1"/>
    <dgm:cxn modelId="{3488E34D-D563-4AEE-AF48-B084B15FF64B}" srcId="{9C613BA8-DEA8-48C2-B339-B86C373410DC}" destId="{D6607581-CF5E-43DA-9028-1A7DA9C01DBD}" srcOrd="0" destOrd="0" parTransId="{B43E3089-1E88-4725-B6CC-F0EEC953BBC0}" sibTransId="{476B164C-EC11-4CBE-AAEC-81822F8F5A8F}"/>
    <dgm:cxn modelId="{F6A9FD55-DF48-4A60-B89C-3C225D020220}" srcId="{9CBC4545-BDB0-4C98-BD10-F585DDA2373E}" destId="{5CFA866B-E30B-49A6-9796-C124129CDE7A}" srcOrd="2" destOrd="0" parTransId="{A591104E-6194-42E4-B238-BC4A4364D1EA}" sibTransId="{C03F0874-1162-4E55-A96B-96021C4107C7}"/>
    <dgm:cxn modelId="{00AADB82-3122-45AC-82DF-BA1D4317FF61}" type="presOf" srcId="{3F1D1970-CF05-41D6-98E5-52C8E0B64771}" destId="{C9D66ABD-F419-41CB-B4FE-EDDBB02EB647}" srcOrd="0" destOrd="0" presId="urn:microsoft.com/office/officeart/2005/8/layout/hList1"/>
    <dgm:cxn modelId="{BEFE618C-59B2-4984-9147-CA4AFA05A9D2}" srcId="{9CBC4545-BDB0-4C98-BD10-F585DDA2373E}" destId="{9C613BA8-DEA8-48C2-B339-B86C373410DC}" srcOrd="0" destOrd="0" parTransId="{EEBFC623-F260-4BDC-AC40-BED94B8BEF3E}" sibTransId="{1AD360FD-6EB4-430B-B1BA-E4B6FBB19882}"/>
    <dgm:cxn modelId="{9BAAFA8F-3485-40A6-AD58-82CE16936B8B}" type="presOf" srcId="{71D98B51-B490-491D-9040-224C4CDE60B6}" destId="{46827DFB-2851-401B-87B6-F841E2F066B4}" srcOrd="0" destOrd="0" presId="urn:microsoft.com/office/officeart/2005/8/layout/hList1"/>
    <dgm:cxn modelId="{2D940B90-FADB-4214-B957-F30D8D9A88FE}" srcId="{71D98B51-B490-491D-9040-224C4CDE60B6}" destId="{48A9EC9E-1A08-4774-BBB9-A1D78FDC4EED}" srcOrd="0" destOrd="0" parTransId="{C4A2CB71-289B-4FA1-B1CD-DE9ADFE7A1D1}" sibTransId="{20423BDE-962D-480A-B30B-381C34504FA2}"/>
    <dgm:cxn modelId="{3CFB6A9C-3688-46E2-A630-88D0E2DD72D3}" type="presOf" srcId="{53C0017A-3384-44D2-A5F5-141D98632DC4}" destId="{426924BB-F5F1-49B6-94FB-04E431979DD2}" srcOrd="0" destOrd="1" presId="urn:microsoft.com/office/officeart/2005/8/layout/hList1"/>
    <dgm:cxn modelId="{A48072A6-98EF-435F-AF0D-4BFB9F1A1DC6}" type="presOf" srcId="{9CBC4545-BDB0-4C98-BD10-F585DDA2373E}" destId="{5E0D8620-0F7F-4A30-B8B5-DD86FC691AC9}" srcOrd="0" destOrd="0" presId="urn:microsoft.com/office/officeart/2005/8/layout/hList1"/>
    <dgm:cxn modelId="{448D33A8-AA35-4B62-B624-93A25324E97C}" type="presOf" srcId="{9C613BA8-DEA8-48C2-B339-B86C373410DC}" destId="{4BA084B7-9241-46BB-BEBB-C5D694765A9A}" srcOrd="0" destOrd="0" presId="urn:microsoft.com/office/officeart/2005/8/layout/hList1"/>
    <dgm:cxn modelId="{C982BEB0-5A89-49CA-909F-ED4409DDC8DA}" type="presOf" srcId="{222E52EC-3191-4D61-855C-5395ADBA21C0}" destId="{C9D66ABD-F419-41CB-B4FE-EDDBB02EB647}" srcOrd="0" destOrd="1" presId="urn:microsoft.com/office/officeart/2005/8/layout/hList1"/>
    <dgm:cxn modelId="{0DD9DBBA-EEC0-4C7E-BC16-6BDBC29E0B99}" type="presOf" srcId="{5CFA866B-E30B-49A6-9796-C124129CDE7A}" destId="{795575B5-364A-4D69-A772-86EA21602947}" srcOrd="0" destOrd="0" presId="urn:microsoft.com/office/officeart/2005/8/layout/hList1"/>
    <dgm:cxn modelId="{4271F9DB-D95F-4822-BE89-4DD595C2C1C3}" srcId="{71D98B51-B490-491D-9040-224C4CDE60B6}" destId="{53C0017A-3384-44D2-A5F5-141D98632DC4}" srcOrd="1" destOrd="0" parTransId="{6C59709B-E35B-421D-9BD9-41A4A7D73E79}" sibTransId="{95D2E8C6-D397-4FA3-8369-28DB92FB8D36}"/>
    <dgm:cxn modelId="{4A14D4DD-B1B4-4482-B1F2-8A32C9A4F276}" srcId="{5CFA866B-E30B-49A6-9796-C124129CDE7A}" destId="{222E52EC-3191-4D61-855C-5395ADBA21C0}" srcOrd="1" destOrd="0" parTransId="{05D5832F-CA38-4B64-AD8D-CDCFE92D2B29}" sibTransId="{1B7E40E2-909C-450D-9822-E79FCDA42D6E}"/>
    <dgm:cxn modelId="{FFC500DE-3300-40AD-A150-5E3305E1C043}" srcId="{9C613BA8-DEA8-48C2-B339-B86C373410DC}" destId="{275091E2-7E47-4C93-88F6-A26DCCEDC8F8}" srcOrd="2" destOrd="0" parTransId="{D845A8EB-12BE-4C39-AAA4-C95AEBFC12CD}" sibTransId="{9AA7029B-5036-48B0-9049-CE9E3926B46B}"/>
    <dgm:cxn modelId="{21B8AFF1-E81E-4E63-945B-4A12E7532060}" type="presOf" srcId="{48A9EC9E-1A08-4774-BBB9-A1D78FDC4EED}" destId="{426924BB-F5F1-49B6-94FB-04E431979DD2}" srcOrd="0" destOrd="0" presId="urn:microsoft.com/office/officeart/2005/8/layout/hList1"/>
    <dgm:cxn modelId="{69C380F2-E9DF-4BBE-9D6C-7D1B9DC70234}" srcId="{9CBC4545-BDB0-4C98-BD10-F585DDA2373E}" destId="{71D98B51-B490-491D-9040-224C4CDE60B6}" srcOrd="1" destOrd="0" parTransId="{F5F75FBE-82C0-4A7E-927D-84948C825C6E}" sibTransId="{37DF605D-7112-452F-9721-1D5D35420168}"/>
    <dgm:cxn modelId="{614E134D-198C-4D78-94E8-D741959D14CB}" type="presParOf" srcId="{5E0D8620-0F7F-4A30-B8B5-DD86FC691AC9}" destId="{7FB37BD6-8F19-4026-9EF5-98744A6EA36F}" srcOrd="0" destOrd="0" presId="urn:microsoft.com/office/officeart/2005/8/layout/hList1"/>
    <dgm:cxn modelId="{6CDDE197-6890-4EE2-9261-E0859E888667}" type="presParOf" srcId="{7FB37BD6-8F19-4026-9EF5-98744A6EA36F}" destId="{4BA084B7-9241-46BB-BEBB-C5D694765A9A}" srcOrd="0" destOrd="0" presId="urn:microsoft.com/office/officeart/2005/8/layout/hList1"/>
    <dgm:cxn modelId="{F28413A8-B1F6-4963-9844-6FABE963BCA6}" type="presParOf" srcId="{7FB37BD6-8F19-4026-9EF5-98744A6EA36F}" destId="{2FE8B901-C8D2-421A-A011-400240CA4426}" srcOrd="1" destOrd="0" presId="urn:microsoft.com/office/officeart/2005/8/layout/hList1"/>
    <dgm:cxn modelId="{87CF3896-3966-43CE-BC19-9981CFEA83BB}" type="presParOf" srcId="{5E0D8620-0F7F-4A30-B8B5-DD86FC691AC9}" destId="{B6001A8A-0918-4D0E-8EA4-5D69B91AD731}" srcOrd="1" destOrd="0" presId="urn:microsoft.com/office/officeart/2005/8/layout/hList1"/>
    <dgm:cxn modelId="{0B6D6268-1A82-4464-A0D1-5B4E880D2131}" type="presParOf" srcId="{5E0D8620-0F7F-4A30-B8B5-DD86FC691AC9}" destId="{B192122F-6760-4EF8-A04C-77D8FDA01528}" srcOrd="2" destOrd="0" presId="urn:microsoft.com/office/officeart/2005/8/layout/hList1"/>
    <dgm:cxn modelId="{7FEDA7AB-06BD-4EC0-98CD-705129DDD291}" type="presParOf" srcId="{B192122F-6760-4EF8-A04C-77D8FDA01528}" destId="{46827DFB-2851-401B-87B6-F841E2F066B4}" srcOrd="0" destOrd="0" presId="urn:microsoft.com/office/officeart/2005/8/layout/hList1"/>
    <dgm:cxn modelId="{71C357BB-A988-4CCC-AB0C-50434FF492B4}" type="presParOf" srcId="{B192122F-6760-4EF8-A04C-77D8FDA01528}" destId="{426924BB-F5F1-49B6-94FB-04E431979DD2}" srcOrd="1" destOrd="0" presId="urn:microsoft.com/office/officeart/2005/8/layout/hList1"/>
    <dgm:cxn modelId="{76951A2F-C336-4751-818A-9BB2A33ADE82}" type="presParOf" srcId="{5E0D8620-0F7F-4A30-B8B5-DD86FC691AC9}" destId="{E7752537-05BF-49EF-997D-C122C8ABF5F7}" srcOrd="3" destOrd="0" presId="urn:microsoft.com/office/officeart/2005/8/layout/hList1"/>
    <dgm:cxn modelId="{9FA5BBCE-1F94-4DAC-A608-DEB75A0B74DE}" type="presParOf" srcId="{5E0D8620-0F7F-4A30-B8B5-DD86FC691AC9}" destId="{6181FF31-9B95-4176-B673-EF76E0504A8E}" srcOrd="4" destOrd="0" presId="urn:microsoft.com/office/officeart/2005/8/layout/hList1"/>
    <dgm:cxn modelId="{E0DA0CAD-844E-4B50-8716-A84E76C4F745}" type="presParOf" srcId="{6181FF31-9B95-4176-B673-EF76E0504A8E}" destId="{795575B5-364A-4D69-A772-86EA21602947}" srcOrd="0" destOrd="0" presId="urn:microsoft.com/office/officeart/2005/8/layout/hList1"/>
    <dgm:cxn modelId="{6B5CC043-8439-4B5B-B99B-004B8376E554}" type="presParOf" srcId="{6181FF31-9B95-4176-B673-EF76E0504A8E}" destId="{C9D66ABD-F419-41CB-B4FE-EDDBB02EB64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BC4545-BDB0-4C98-BD10-F585DDA237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C613BA8-DEA8-48C2-B339-B86C373410DC}">
      <dgm:prSet phldrT="[텍스트]" custT="1"/>
      <dgm:spPr/>
      <dgm:t>
        <a:bodyPr/>
        <a:lstStyle/>
        <a:p>
          <a:pPr latinLnBrk="1"/>
          <a:r>
            <a:rPr lang="ko-KR" altLang="en-US" sz="1400" dirty="0"/>
            <a:t>가족여행</a:t>
          </a:r>
        </a:p>
      </dgm:t>
    </dgm:pt>
    <dgm:pt modelId="{EEBFC623-F260-4BDC-AC40-BED94B8BEF3E}" type="parTrans" cxnId="{BEFE618C-59B2-4984-9147-CA4AFA05A9D2}">
      <dgm:prSet/>
      <dgm:spPr/>
      <dgm:t>
        <a:bodyPr/>
        <a:lstStyle/>
        <a:p>
          <a:pPr latinLnBrk="1"/>
          <a:endParaRPr lang="ko-KR" altLang="en-US" sz="1600"/>
        </a:p>
      </dgm:t>
    </dgm:pt>
    <dgm:pt modelId="{1AD360FD-6EB4-430B-B1BA-E4B6FBB19882}" type="sibTrans" cxnId="{BEFE618C-59B2-4984-9147-CA4AFA05A9D2}">
      <dgm:prSet/>
      <dgm:spPr/>
      <dgm:t>
        <a:bodyPr/>
        <a:lstStyle/>
        <a:p>
          <a:pPr latinLnBrk="1"/>
          <a:endParaRPr lang="ko-KR" altLang="en-US" sz="1600"/>
        </a:p>
      </dgm:t>
    </dgm:pt>
    <dgm:pt modelId="{D6607581-CF5E-43DA-9028-1A7DA9C01DBD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차량 렌트</a:t>
          </a:r>
        </a:p>
      </dgm:t>
    </dgm:pt>
    <dgm:pt modelId="{B43E3089-1E88-4725-B6CC-F0EEC953BBC0}" type="parTrans" cxnId="{3488E34D-D563-4AEE-AF48-B084B15FF64B}">
      <dgm:prSet/>
      <dgm:spPr/>
      <dgm:t>
        <a:bodyPr/>
        <a:lstStyle/>
        <a:p>
          <a:pPr latinLnBrk="1"/>
          <a:endParaRPr lang="ko-KR" altLang="en-US" sz="1600"/>
        </a:p>
      </dgm:t>
    </dgm:pt>
    <dgm:pt modelId="{476B164C-EC11-4CBE-AAEC-81822F8F5A8F}" type="sibTrans" cxnId="{3488E34D-D563-4AEE-AF48-B084B15FF64B}">
      <dgm:prSet/>
      <dgm:spPr/>
      <dgm:t>
        <a:bodyPr/>
        <a:lstStyle/>
        <a:p>
          <a:pPr latinLnBrk="1"/>
          <a:endParaRPr lang="ko-KR" altLang="en-US" sz="1600"/>
        </a:p>
      </dgm:t>
    </dgm:pt>
    <dgm:pt modelId="{71D98B51-B490-491D-9040-224C4CDE60B6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신혼여행</a:t>
          </a:r>
        </a:p>
      </dgm:t>
    </dgm:pt>
    <dgm:pt modelId="{F5F75FBE-82C0-4A7E-927D-84948C825C6E}" type="parTrans" cxnId="{69C380F2-E9DF-4BBE-9D6C-7D1B9DC70234}">
      <dgm:prSet/>
      <dgm:spPr/>
      <dgm:t>
        <a:bodyPr/>
        <a:lstStyle/>
        <a:p>
          <a:pPr latinLnBrk="1"/>
          <a:endParaRPr lang="ko-KR" altLang="en-US" sz="1600"/>
        </a:p>
      </dgm:t>
    </dgm:pt>
    <dgm:pt modelId="{37DF605D-7112-452F-9721-1D5D35420168}" type="sibTrans" cxnId="{69C380F2-E9DF-4BBE-9D6C-7D1B9DC70234}">
      <dgm:prSet/>
      <dgm:spPr/>
      <dgm:t>
        <a:bodyPr/>
        <a:lstStyle/>
        <a:p>
          <a:pPr latinLnBrk="1"/>
          <a:endParaRPr lang="ko-KR" altLang="en-US" sz="1600"/>
        </a:p>
      </dgm:t>
    </dgm:pt>
    <dgm:pt modelId="{5CFA866B-E30B-49A6-9796-C124129CDE7A}">
      <dgm:prSet phldrT="[텍스트]" custT="1"/>
      <dgm:spPr/>
      <dgm:t>
        <a:bodyPr/>
        <a:lstStyle/>
        <a:p>
          <a:pPr latinLnBrk="1"/>
          <a:r>
            <a:rPr lang="ko-KR" altLang="en-US" sz="1400" dirty="0" err="1"/>
            <a:t>혼자여행</a:t>
          </a:r>
          <a:endParaRPr lang="ko-KR" altLang="en-US" sz="1400" dirty="0"/>
        </a:p>
      </dgm:t>
    </dgm:pt>
    <dgm:pt modelId="{A591104E-6194-42E4-B238-BC4A4364D1EA}" type="parTrans" cxnId="{F6A9FD55-DF48-4A60-B89C-3C225D020220}">
      <dgm:prSet/>
      <dgm:spPr/>
      <dgm:t>
        <a:bodyPr/>
        <a:lstStyle/>
        <a:p>
          <a:pPr latinLnBrk="1"/>
          <a:endParaRPr lang="ko-KR" altLang="en-US" sz="1600"/>
        </a:p>
      </dgm:t>
    </dgm:pt>
    <dgm:pt modelId="{C03F0874-1162-4E55-A96B-96021C4107C7}" type="sibTrans" cxnId="{F6A9FD55-DF48-4A60-B89C-3C225D020220}">
      <dgm:prSet/>
      <dgm:spPr/>
      <dgm:t>
        <a:bodyPr/>
        <a:lstStyle/>
        <a:p>
          <a:pPr latinLnBrk="1"/>
          <a:endParaRPr lang="ko-KR" altLang="en-US" sz="1600"/>
        </a:p>
      </dgm:t>
    </dgm:pt>
    <dgm:pt modelId="{3F1D1970-CF05-41D6-98E5-52C8E0B64771}">
      <dgm:prSet phldrT="[텍스트]" custT="1"/>
      <dgm:spPr/>
      <dgm:t>
        <a:bodyPr/>
        <a:lstStyle/>
        <a:p>
          <a:pPr latinLnBrk="1"/>
          <a:r>
            <a:rPr lang="ko-KR" altLang="en-US" sz="1400" dirty="0" err="1"/>
            <a:t>이동편</a:t>
          </a:r>
          <a:r>
            <a:rPr lang="ko-KR" altLang="en-US" sz="1400" dirty="0"/>
            <a:t> 및 짐 운반 관련 많은 검색</a:t>
          </a:r>
        </a:p>
      </dgm:t>
    </dgm:pt>
    <dgm:pt modelId="{B941C958-47CE-491F-8468-4C89E4AD984D}" type="parTrans" cxnId="{033ABC4B-7F3E-4F52-8CF4-59272DCE00C6}">
      <dgm:prSet/>
      <dgm:spPr/>
      <dgm:t>
        <a:bodyPr/>
        <a:lstStyle/>
        <a:p>
          <a:pPr latinLnBrk="1"/>
          <a:endParaRPr lang="ko-KR" altLang="en-US" sz="1600"/>
        </a:p>
      </dgm:t>
    </dgm:pt>
    <dgm:pt modelId="{B85FE632-E88E-4B26-A35A-A34A84858540}" type="sibTrans" cxnId="{033ABC4B-7F3E-4F52-8CF4-59272DCE00C6}">
      <dgm:prSet/>
      <dgm:spPr/>
      <dgm:t>
        <a:bodyPr/>
        <a:lstStyle/>
        <a:p>
          <a:pPr latinLnBrk="1"/>
          <a:endParaRPr lang="ko-KR" altLang="en-US" sz="1600"/>
        </a:p>
      </dgm:t>
    </dgm:pt>
    <dgm:pt modelId="{6691FF53-93DF-4E31-8F7D-8E11376BB881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제주도 내</a:t>
          </a:r>
          <a:r>
            <a:rPr lang="en-US" altLang="ko-KR" sz="1400" dirty="0"/>
            <a:t>,</a:t>
          </a:r>
          <a:r>
            <a:rPr lang="ko-KR" altLang="en-US" sz="1400" dirty="0"/>
            <a:t> 유명 관광지 및 포토 </a:t>
          </a:r>
          <a:r>
            <a:rPr lang="ko-KR" altLang="en-US" sz="1400" dirty="0" err="1"/>
            <a:t>스팟을</a:t>
          </a:r>
          <a:r>
            <a:rPr lang="ko-KR" altLang="en-US" sz="1400" dirty="0"/>
            <a:t> 중시</a:t>
          </a:r>
        </a:p>
      </dgm:t>
    </dgm:pt>
    <dgm:pt modelId="{E67BB498-E1CD-4E05-B366-1FD658922B1D}" type="parTrans" cxnId="{8D02CDC0-B455-4511-A2CA-9A62A9ECE1E5}">
      <dgm:prSet/>
      <dgm:spPr/>
      <dgm:t>
        <a:bodyPr/>
        <a:lstStyle/>
        <a:p>
          <a:pPr latinLnBrk="1"/>
          <a:endParaRPr lang="ko-KR" altLang="en-US" sz="1600"/>
        </a:p>
      </dgm:t>
    </dgm:pt>
    <dgm:pt modelId="{B8241625-36F1-4026-A459-C43095A0DDC1}" type="sibTrans" cxnId="{8D02CDC0-B455-4511-A2CA-9A62A9ECE1E5}">
      <dgm:prSet/>
      <dgm:spPr/>
      <dgm:t>
        <a:bodyPr/>
        <a:lstStyle/>
        <a:p>
          <a:pPr latinLnBrk="1"/>
          <a:endParaRPr lang="ko-KR" altLang="en-US" sz="1600"/>
        </a:p>
      </dgm:t>
    </dgm:pt>
    <dgm:pt modelId="{9BC4EA44-6420-48D2-BBC3-8B76E804BDD1}">
      <dgm:prSet phldrT="[텍스트]" custT="1"/>
      <dgm:spPr/>
      <dgm:t>
        <a:bodyPr/>
        <a:lstStyle/>
        <a:p>
          <a:pPr latinLnBrk="1"/>
          <a:endParaRPr lang="ko-KR" altLang="en-US" sz="1400" dirty="0"/>
        </a:p>
      </dgm:t>
    </dgm:pt>
    <dgm:pt modelId="{C5F30779-7F29-4FF0-AB92-39F1B0AB3753}" type="parTrans" cxnId="{23684E66-1AA1-4AC9-8399-A4E73FC0AB24}">
      <dgm:prSet/>
      <dgm:spPr/>
      <dgm:t>
        <a:bodyPr/>
        <a:lstStyle/>
        <a:p>
          <a:pPr latinLnBrk="1"/>
          <a:endParaRPr lang="ko-KR" altLang="en-US"/>
        </a:p>
      </dgm:t>
    </dgm:pt>
    <dgm:pt modelId="{530AC652-675A-4471-BD5D-3DFEF56F1094}" type="sibTrans" cxnId="{23684E66-1AA1-4AC9-8399-A4E73FC0AB24}">
      <dgm:prSet/>
      <dgm:spPr/>
      <dgm:t>
        <a:bodyPr/>
        <a:lstStyle/>
        <a:p>
          <a:pPr latinLnBrk="1"/>
          <a:endParaRPr lang="ko-KR" altLang="en-US"/>
        </a:p>
      </dgm:t>
    </dgm:pt>
    <dgm:pt modelId="{E796B5D8-14CA-46D1-B3DA-F79C4EFDFAAE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숙소</a:t>
          </a:r>
        </a:p>
      </dgm:t>
    </dgm:pt>
    <dgm:pt modelId="{064A0EAB-D9B6-4845-8813-2D8369018E60}" type="parTrans" cxnId="{B87CD381-6BE3-4EAC-9E2E-17804B894EE4}">
      <dgm:prSet/>
      <dgm:spPr/>
      <dgm:t>
        <a:bodyPr/>
        <a:lstStyle/>
        <a:p>
          <a:pPr latinLnBrk="1"/>
          <a:endParaRPr lang="ko-KR" altLang="en-US"/>
        </a:p>
      </dgm:t>
    </dgm:pt>
    <dgm:pt modelId="{72DDBC82-66D5-4542-A006-9632CC435ACA}" type="sibTrans" cxnId="{B87CD381-6BE3-4EAC-9E2E-17804B894EE4}">
      <dgm:prSet/>
      <dgm:spPr/>
      <dgm:t>
        <a:bodyPr/>
        <a:lstStyle/>
        <a:p>
          <a:pPr latinLnBrk="1"/>
          <a:endParaRPr lang="ko-KR" altLang="en-US"/>
        </a:p>
      </dgm:t>
    </dgm:pt>
    <dgm:pt modelId="{8CA3AB12-0AB5-499B-84A9-C91E3EBBC2B4}">
      <dgm:prSet phldrT="[텍스트]" custT="1"/>
      <dgm:spPr/>
      <dgm:t>
        <a:bodyPr/>
        <a:lstStyle/>
        <a:p>
          <a:pPr latinLnBrk="1"/>
          <a:endParaRPr lang="ko-KR" altLang="en-US" sz="1400" dirty="0"/>
        </a:p>
      </dgm:t>
    </dgm:pt>
    <dgm:pt modelId="{F41B8053-926E-44C8-8C72-0FE01E77BB4D}" type="parTrans" cxnId="{945E387F-A814-4BCE-925F-BE3BCD912F05}">
      <dgm:prSet/>
      <dgm:spPr/>
      <dgm:t>
        <a:bodyPr/>
        <a:lstStyle/>
        <a:p>
          <a:pPr latinLnBrk="1"/>
          <a:endParaRPr lang="ko-KR" altLang="en-US"/>
        </a:p>
      </dgm:t>
    </dgm:pt>
    <dgm:pt modelId="{F04BB314-FB43-4BC8-8463-CA50057FF0B5}" type="sibTrans" cxnId="{945E387F-A814-4BCE-925F-BE3BCD912F05}">
      <dgm:prSet/>
      <dgm:spPr/>
      <dgm:t>
        <a:bodyPr/>
        <a:lstStyle/>
        <a:p>
          <a:pPr latinLnBrk="1"/>
          <a:endParaRPr lang="ko-KR" altLang="en-US"/>
        </a:p>
      </dgm:t>
    </dgm:pt>
    <dgm:pt modelId="{970DD4E5-5C1D-46E0-8CA2-04A44BFDD0B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숙소</a:t>
          </a:r>
        </a:p>
      </dgm:t>
    </dgm:pt>
    <dgm:pt modelId="{2238BD78-1ACE-4ADA-B1C6-CDE90F4A72F9}" type="parTrans" cxnId="{2CBA9F73-F031-45D1-86B4-C132DCD9172A}">
      <dgm:prSet/>
      <dgm:spPr/>
      <dgm:t>
        <a:bodyPr/>
        <a:lstStyle/>
        <a:p>
          <a:pPr latinLnBrk="1"/>
          <a:endParaRPr lang="ko-KR" altLang="en-US"/>
        </a:p>
      </dgm:t>
    </dgm:pt>
    <dgm:pt modelId="{04E17222-2481-4289-8993-5C7980492FF0}" type="sibTrans" cxnId="{2CBA9F73-F031-45D1-86B4-C132DCD9172A}">
      <dgm:prSet/>
      <dgm:spPr/>
      <dgm:t>
        <a:bodyPr/>
        <a:lstStyle/>
        <a:p>
          <a:pPr latinLnBrk="1"/>
          <a:endParaRPr lang="ko-KR" altLang="en-US"/>
        </a:p>
      </dgm:t>
    </dgm:pt>
    <dgm:pt modelId="{F3A0247C-A90E-4D05-A336-B288F499AAA0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맛집</a:t>
          </a:r>
        </a:p>
      </dgm:t>
    </dgm:pt>
    <dgm:pt modelId="{D580A37F-53A6-4D4A-909C-5C00C95B3DBA}" type="parTrans" cxnId="{1DA1DA01-77AF-4794-8DCD-F66390C0CF54}">
      <dgm:prSet/>
      <dgm:spPr/>
      <dgm:t>
        <a:bodyPr/>
        <a:lstStyle/>
        <a:p>
          <a:pPr latinLnBrk="1"/>
          <a:endParaRPr lang="ko-KR" altLang="en-US"/>
        </a:p>
      </dgm:t>
    </dgm:pt>
    <dgm:pt modelId="{ACF590A7-D2F7-48CD-9166-B8A4667B9ED7}" type="sibTrans" cxnId="{1DA1DA01-77AF-4794-8DCD-F66390C0CF54}">
      <dgm:prSet/>
      <dgm:spPr/>
      <dgm:t>
        <a:bodyPr/>
        <a:lstStyle/>
        <a:p>
          <a:pPr latinLnBrk="1"/>
          <a:endParaRPr lang="ko-KR" altLang="en-US"/>
        </a:p>
      </dgm:t>
    </dgm:pt>
    <dgm:pt modelId="{ED9EA45B-7A48-48B7-80B3-CB096939F2DE}">
      <dgm:prSet phldrT="[텍스트]" custT="1"/>
      <dgm:spPr/>
      <dgm:t>
        <a:bodyPr/>
        <a:lstStyle/>
        <a:p>
          <a:pPr latinLnBrk="1">
            <a:buFont typeface="Wingdings" panose="05000000000000000000" pitchFamily="2" charset="2"/>
            <a:buNone/>
          </a:pPr>
          <a:r>
            <a:rPr lang="en-US" altLang="ko-KR" sz="1400" dirty="0"/>
            <a:t>Ex) </a:t>
          </a:r>
          <a:r>
            <a:rPr lang="ko-KR" altLang="en-US" sz="1400" dirty="0"/>
            <a:t>트롤리</a:t>
          </a:r>
          <a:r>
            <a:rPr lang="en-US" altLang="ko-KR" sz="1400" dirty="0"/>
            <a:t>, </a:t>
          </a:r>
          <a:r>
            <a:rPr lang="ko-KR" altLang="en-US" sz="1400" dirty="0" err="1"/>
            <a:t>가방을부탁해</a:t>
          </a:r>
          <a:r>
            <a:rPr lang="en-US" altLang="ko-KR" sz="1400" dirty="0"/>
            <a:t>, </a:t>
          </a:r>
          <a:r>
            <a:rPr lang="ko-KR" altLang="en-US" sz="1400" dirty="0" err="1"/>
            <a:t>짐옮기미</a:t>
          </a:r>
          <a:endParaRPr lang="ko-KR" altLang="en-US" sz="1400" dirty="0"/>
        </a:p>
      </dgm:t>
    </dgm:pt>
    <dgm:pt modelId="{04C12C4C-871F-4F80-BF4C-6BD16F31CAEE}" type="parTrans" cxnId="{DB566186-4B9E-48DC-AFBD-1AEADAE6EC1B}">
      <dgm:prSet/>
      <dgm:spPr/>
      <dgm:t>
        <a:bodyPr/>
        <a:lstStyle/>
        <a:p>
          <a:pPr latinLnBrk="1"/>
          <a:endParaRPr lang="ko-KR" altLang="en-US"/>
        </a:p>
      </dgm:t>
    </dgm:pt>
    <dgm:pt modelId="{4B0A08ED-5F6F-441A-B2FB-EE9DFF1528BB}" type="sibTrans" cxnId="{DB566186-4B9E-48DC-AFBD-1AEADAE6EC1B}">
      <dgm:prSet/>
      <dgm:spPr/>
      <dgm:t>
        <a:bodyPr/>
        <a:lstStyle/>
        <a:p>
          <a:pPr latinLnBrk="1"/>
          <a:endParaRPr lang="ko-KR" altLang="en-US"/>
        </a:p>
      </dgm:t>
    </dgm:pt>
    <dgm:pt modelId="{06D8C437-E044-4401-B5DB-45F9FC29ED7A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400" dirty="0"/>
            <a:t>다른 여행 스타일에 비해</a:t>
          </a:r>
          <a:r>
            <a:rPr lang="en-US" altLang="ko-KR" sz="1400" dirty="0"/>
            <a:t>, </a:t>
          </a:r>
          <a:r>
            <a:rPr lang="ko-KR" altLang="en-US" sz="1400" dirty="0"/>
            <a:t>맛집 관련 검색이 많은 편</a:t>
          </a:r>
        </a:p>
      </dgm:t>
    </dgm:pt>
    <dgm:pt modelId="{B618D302-C4F3-47DD-B704-792A379D2BAA}" type="parTrans" cxnId="{CFA2E340-FB43-4DB0-86EF-86A9CD9D99A5}">
      <dgm:prSet/>
      <dgm:spPr/>
      <dgm:t>
        <a:bodyPr/>
        <a:lstStyle/>
        <a:p>
          <a:pPr latinLnBrk="1"/>
          <a:endParaRPr lang="ko-KR" altLang="en-US"/>
        </a:p>
      </dgm:t>
    </dgm:pt>
    <dgm:pt modelId="{74A2227B-BAE0-43BD-8245-8382D03FA531}" type="sibTrans" cxnId="{CFA2E340-FB43-4DB0-86EF-86A9CD9D99A5}">
      <dgm:prSet/>
      <dgm:spPr/>
      <dgm:t>
        <a:bodyPr/>
        <a:lstStyle/>
        <a:p>
          <a:pPr latinLnBrk="1"/>
          <a:endParaRPr lang="ko-KR" altLang="en-US"/>
        </a:p>
      </dgm:t>
    </dgm:pt>
    <dgm:pt modelId="{99E02C0B-968E-492B-BC3F-5B148DE14D55}">
      <dgm:prSet phldrT="[텍스트]" custT="1"/>
      <dgm:spPr/>
      <dgm:t>
        <a:bodyPr/>
        <a:lstStyle/>
        <a:p>
          <a:pPr latinLnBrk="1">
            <a:buNone/>
          </a:pPr>
          <a:r>
            <a:rPr lang="en-US" altLang="ko-KR" sz="1400" dirty="0"/>
            <a:t>- </a:t>
          </a:r>
          <a:r>
            <a:rPr lang="ko-KR" altLang="en-US" sz="1400" dirty="0"/>
            <a:t>특히 유명 관광지 혹은 </a:t>
          </a:r>
          <a:r>
            <a:rPr lang="ko-KR" altLang="en-US" sz="1400" dirty="0" err="1"/>
            <a:t>포토스팟을</a:t>
          </a:r>
          <a:r>
            <a:rPr lang="ko-KR" altLang="en-US" sz="1400" dirty="0"/>
            <a:t> 직접 검색</a:t>
          </a:r>
        </a:p>
      </dgm:t>
    </dgm:pt>
    <dgm:pt modelId="{95D0996F-6352-466D-B6B6-7087A2A2F6D2}" type="parTrans" cxnId="{8C4A13DF-373F-48F0-BE0E-CF856E5B400B}">
      <dgm:prSet/>
      <dgm:spPr/>
      <dgm:t>
        <a:bodyPr/>
        <a:lstStyle/>
        <a:p>
          <a:pPr latinLnBrk="1"/>
          <a:endParaRPr lang="ko-KR" altLang="en-US"/>
        </a:p>
      </dgm:t>
    </dgm:pt>
    <dgm:pt modelId="{02583078-9862-4386-B089-2589601AA93B}" type="sibTrans" cxnId="{8C4A13DF-373F-48F0-BE0E-CF856E5B400B}">
      <dgm:prSet/>
      <dgm:spPr/>
      <dgm:t>
        <a:bodyPr/>
        <a:lstStyle/>
        <a:p>
          <a:pPr latinLnBrk="1"/>
          <a:endParaRPr lang="ko-KR" altLang="en-US"/>
        </a:p>
      </dgm:t>
    </dgm:pt>
    <dgm:pt modelId="{327E5BC0-9BEA-4481-B4A9-A9BECE05215A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400" dirty="0"/>
            <a:t>호텔 혹은 펜션</a:t>
          </a:r>
        </a:p>
      </dgm:t>
    </dgm:pt>
    <dgm:pt modelId="{3B0DD773-3B21-4303-B081-04652BD87960}" type="parTrans" cxnId="{199B3DAF-3ADF-427F-99B4-4CABBAD6DF5A}">
      <dgm:prSet/>
      <dgm:spPr/>
      <dgm:t>
        <a:bodyPr/>
        <a:lstStyle/>
        <a:p>
          <a:pPr latinLnBrk="1"/>
          <a:endParaRPr lang="ko-KR" altLang="en-US"/>
        </a:p>
      </dgm:t>
    </dgm:pt>
    <dgm:pt modelId="{C1CB40C3-A8D9-41FE-9A8A-8B1451618168}" type="sibTrans" cxnId="{199B3DAF-3ADF-427F-99B4-4CABBAD6DF5A}">
      <dgm:prSet/>
      <dgm:spPr/>
      <dgm:t>
        <a:bodyPr/>
        <a:lstStyle/>
        <a:p>
          <a:pPr latinLnBrk="1"/>
          <a:endParaRPr lang="ko-KR" altLang="en-US"/>
        </a:p>
      </dgm:t>
    </dgm:pt>
    <dgm:pt modelId="{9B17567B-D78C-4EAB-9480-FF4C9497A7B7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400" dirty="0"/>
            <a:t>호텔 혹은 펜션</a:t>
          </a:r>
        </a:p>
      </dgm:t>
    </dgm:pt>
    <dgm:pt modelId="{59865805-5DFE-4A2A-9C55-AD8EFACED02A}" type="parTrans" cxnId="{9129A287-C964-4FCB-8647-DBAFBB2A349F}">
      <dgm:prSet/>
      <dgm:spPr/>
      <dgm:t>
        <a:bodyPr/>
        <a:lstStyle/>
        <a:p>
          <a:pPr latinLnBrk="1"/>
          <a:endParaRPr lang="ko-KR" altLang="en-US"/>
        </a:p>
      </dgm:t>
    </dgm:pt>
    <dgm:pt modelId="{00051F54-F0B7-4FC8-BBCF-A20BBE922D0E}" type="sibTrans" cxnId="{9129A287-C964-4FCB-8647-DBAFBB2A349F}">
      <dgm:prSet/>
      <dgm:spPr/>
      <dgm:t>
        <a:bodyPr/>
        <a:lstStyle/>
        <a:p>
          <a:pPr latinLnBrk="1"/>
          <a:endParaRPr lang="ko-KR" altLang="en-US"/>
        </a:p>
      </dgm:t>
    </dgm:pt>
    <dgm:pt modelId="{B9B38E5D-9AE4-4A46-820A-44AF8C117830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400" dirty="0"/>
            <a:t>특히 독채나 </a:t>
          </a:r>
          <a:r>
            <a:rPr lang="ko-KR" altLang="en-US" sz="1400" dirty="0" err="1"/>
            <a:t>풀빌라</a:t>
          </a:r>
          <a:r>
            <a:rPr lang="ko-KR" altLang="en-US" sz="1400" dirty="0"/>
            <a:t> 등 아이들과 함께 가기 좋은 숙소 검색</a:t>
          </a:r>
        </a:p>
      </dgm:t>
    </dgm:pt>
    <dgm:pt modelId="{7CD3B616-860F-40DD-A6A3-CAF1A169DF6E}" type="parTrans" cxnId="{332516FF-40FE-473E-A40F-FA5F306BD749}">
      <dgm:prSet/>
      <dgm:spPr/>
      <dgm:t>
        <a:bodyPr/>
        <a:lstStyle/>
        <a:p>
          <a:pPr latinLnBrk="1"/>
          <a:endParaRPr lang="ko-KR" altLang="en-US"/>
        </a:p>
      </dgm:t>
    </dgm:pt>
    <dgm:pt modelId="{CD782DA5-07F6-497E-8483-FC29846BEDCF}" type="sibTrans" cxnId="{332516FF-40FE-473E-A40F-FA5F306BD749}">
      <dgm:prSet/>
      <dgm:spPr/>
      <dgm:t>
        <a:bodyPr/>
        <a:lstStyle/>
        <a:p>
          <a:pPr latinLnBrk="1"/>
          <a:endParaRPr lang="ko-KR" altLang="en-US"/>
        </a:p>
      </dgm:t>
    </dgm:pt>
    <dgm:pt modelId="{92C52734-D083-407E-A42C-B193CD73CBAB}">
      <dgm:prSet phldrT="[텍스트]" custT="1"/>
      <dgm:spPr/>
      <dgm:t>
        <a:bodyPr/>
        <a:lstStyle/>
        <a:p>
          <a:pPr latinLnBrk="1">
            <a:buNone/>
          </a:pPr>
          <a:r>
            <a:rPr lang="en-US" altLang="ko-KR" sz="1400" b="1" dirty="0"/>
            <a:t>- </a:t>
          </a:r>
          <a:r>
            <a:rPr lang="ko-KR" altLang="en-US" sz="1400" b="1" dirty="0"/>
            <a:t>숙소에 가장 많은 비중</a:t>
          </a:r>
        </a:p>
      </dgm:t>
    </dgm:pt>
    <dgm:pt modelId="{1B27991D-5F18-43F7-9EAA-8D9FAB5FCC1F}" type="parTrans" cxnId="{7E930E52-38EC-4E61-A6B5-92560264FE22}">
      <dgm:prSet/>
      <dgm:spPr/>
      <dgm:t>
        <a:bodyPr/>
        <a:lstStyle/>
        <a:p>
          <a:pPr latinLnBrk="1"/>
          <a:endParaRPr lang="ko-KR" altLang="en-US"/>
        </a:p>
      </dgm:t>
    </dgm:pt>
    <dgm:pt modelId="{AB238F63-CEBC-4DB2-944E-D487FD5BEC36}" type="sibTrans" cxnId="{7E930E52-38EC-4E61-A6B5-92560264FE22}">
      <dgm:prSet/>
      <dgm:spPr/>
      <dgm:t>
        <a:bodyPr/>
        <a:lstStyle/>
        <a:p>
          <a:pPr latinLnBrk="1"/>
          <a:endParaRPr lang="ko-KR" altLang="en-US"/>
        </a:p>
      </dgm:t>
    </dgm:pt>
    <dgm:pt modelId="{8C74E137-4285-4806-A9E8-887077A7C2AF}">
      <dgm:prSet phldrT="[텍스트]" custT="1"/>
      <dgm:spPr/>
      <dgm:t>
        <a:bodyPr/>
        <a:lstStyle/>
        <a:p>
          <a:pPr latinLnBrk="1">
            <a:buNone/>
          </a:pPr>
          <a:endParaRPr lang="ko-KR" altLang="en-US" sz="1400" dirty="0"/>
        </a:p>
      </dgm:t>
    </dgm:pt>
    <dgm:pt modelId="{B81C84DA-B2C3-4F9A-A14B-30D4E9FF8E04}" type="parTrans" cxnId="{14402EEA-DFAF-4CED-B128-5E0E0830825A}">
      <dgm:prSet/>
      <dgm:spPr/>
      <dgm:t>
        <a:bodyPr/>
        <a:lstStyle/>
        <a:p>
          <a:pPr latinLnBrk="1"/>
          <a:endParaRPr lang="ko-KR" altLang="en-US"/>
        </a:p>
      </dgm:t>
    </dgm:pt>
    <dgm:pt modelId="{CF3A8DC5-CD7D-465E-90BC-4E3926745B7A}" type="sibTrans" cxnId="{14402EEA-DFAF-4CED-B128-5E0E0830825A}">
      <dgm:prSet/>
      <dgm:spPr/>
      <dgm:t>
        <a:bodyPr/>
        <a:lstStyle/>
        <a:p>
          <a:pPr latinLnBrk="1"/>
          <a:endParaRPr lang="ko-KR" altLang="en-US"/>
        </a:p>
      </dgm:t>
    </dgm:pt>
    <dgm:pt modelId="{28F221CA-38E9-440E-AE51-2CDF5B971CB2}">
      <dgm:prSet phldrT="[텍스트]" custT="1"/>
      <dgm:spPr/>
      <dgm:t>
        <a:bodyPr/>
        <a:lstStyle/>
        <a:p>
          <a:pPr latinLnBrk="1">
            <a:buNone/>
          </a:pPr>
          <a:r>
            <a:rPr lang="en-US" altLang="ko-KR" sz="1400" b="1" dirty="0"/>
            <a:t>- </a:t>
          </a:r>
          <a:r>
            <a:rPr lang="ko-KR" altLang="en-US" sz="1400" b="1" dirty="0"/>
            <a:t>볼거리 및 관광지 많은 비중</a:t>
          </a:r>
        </a:p>
      </dgm:t>
    </dgm:pt>
    <dgm:pt modelId="{C85EEC85-311B-4114-AC92-E61D47730C3A}" type="parTrans" cxnId="{805356B6-7B3C-487E-B45C-44D434513E92}">
      <dgm:prSet/>
      <dgm:spPr/>
      <dgm:t>
        <a:bodyPr/>
        <a:lstStyle/>
        <a:p>
          <a:pPr latinLnBrk="1"/>
          <a:endParaRPr lang="ko-KR" altLang="en-US"/>
        </a:p>
      </dgm:t>
    </dgm:pt>
    <dgm:pt modelId="{2DD5534E-7F80-4484-9E86-BE3FB198EB55}" type="sibTrans" cxnId="{805356B6-7B3C-487E-B45C-44D434513E92}">
      <dgm:prSet/>
      <dgm:spPr/>
      <dgm:t>
        <a:bodyPr/>
        <a:lstStyle/>
        <a:p>
          <a:pPr latinLnBrk="1"/>
          <a:endParaRPr lang="ko-KR" altLang="en-US"/>
        </a:p>
      </dgm:t>
    </dgm:pt>
    <dgm:pt modelId="{28F136CA-3F24-4339-8FA2-3009AA8D121B}">
      <dgm:prSet phldrT="[텍스트]" custT="1"/>
      <dgm:spPr/>
      <dgm:t>
        <a:bodyPr/>
        <a:lstStyle/>
        <a:p>
          <a:pPr latinLnBrk="1">
            <a:buNone/>
          </a:pPr>
          <a:r>
            <a:rPr lang="en-US" altLang="ko-KR" sz="1400" b="1" dirty="0"/>
            <a:t>- </a:t>
          </a:r>
          <a:r>
            <a:rPr lang="ko-KR" altLang="en-US" sz="1400" b="1" dirty="0"/>
            <a:t>맛집에 많은 비중</a:t>
          </a:r>
        </a:p>
      </dgm:t>
    </dgm:pt>
    <dgm:pt modelId="{A3F7DE89-DB7E-4ECC-A1B5-75504B1E990E}" type="parTrans" cxnId="{90AE3A9E-DD2A-4C44-85E2-676C908E4C4C}">
      <dgm:prSet/>
      <dgm:spPr/>
      <dgm:t>
        <a:bodyPr/>
        <a:lstStyle/>
        <a:p>
          <a:pPr latinLnBrk="1"/>
          <a:endParaRPr lang="ko-KR" altLang="en-US"/>
        </a:p>
      </dgm:t>
    </dgm:pt>
    <dgm:pt modelId="{303BE535-11D5-4986-8ED9-FF2D0F3E25A8}" type="sibTrans" cxnId="{90AE3A9E-DD2A-4C44-85E2-676C908E4C4C}">
      <dgm:prSet/>
      <dgm:spPr/>
      <dgm:t>
        <a:bodyPr/>
        <a:lstStyle/>
        <a:p>
          <a:pPr latinLnBrk="1"/>
          <a:endParaRPr lang="ko-KR" altLang="en-US"/>
        </a:p>
      </dgm:t>
    </dgm:pt>
    <dgm:pt modelId="{7E07F684-8AB3-4F8F-8647-9E30466AF626}">
      <dgm:prSet phldrT="[텍스트]" custT="1"/>
      <dgm:spPr/>
      <dgm:t>
        <a:bodyPr/>
        <a:lstStyle/>
        <a:p>
          <a:pPr latinLnBrk="1">
            <a:buNone/>
          </a:pPr>
          <a:endParaRPr lang="ko-KR" altLang="en-US" sz="1400" dirty="0"/>
        </a:p>
      </dgm:t>
    </dgm:pt>
    <dgm:pt modelId="{B5BD3658-7CBC-48EA-9047-5EEB13B4A36E}" type="parTrans" cxnId="{395BD442-91F8-40BE-9AB1-C8C163D8D9EF}">
      <dgm:prSet/>
      <dgm:spPr/>
      <dgm:t>
        <a:bodyPr/>
        <a:lstStyle/>
        <a:p>
          <a:pPr latinLnBrk="1"/>
          <a:endParaRPr lang="ko-KR" altLang="en-US"/>
        </a:p>
      </dgm:t>
    </dgm:pt>
    <dgm:pt modelId="{34087625-784A-4E26-877C-05C2C75B0A49}" type="sibTrans" cxnId="{395BD442-91F8-40BE-9AB1-C8C163D8D9EF}">
      <dgm:prSet/>
      <dgm:spPr/>
      <dgm:t>
        <a:bodyPr/>
        <a:lstStyle/>
        <a:p>
          <a:pPr latinLnBrk="1"/>
          <a:endParaRPr lang="ko-KR" altLang="en-US"/>
        </a:p>
      </dgm:t>
    </dgm:pt>
    <dgm:pt modelId="{28600B13-7C42-49ED-870B-88637B03AFEA}">
      <dgm:prSet phldrT="[텍스트]" custT="1"/>
      <dgm:spPr/>
      <dgm:t>
        <a:bodyPr/>
        <a:lstStyle/>
        <a:p>
          <a:pPr latinLnBrk="1">
            <a:buNone/>
          </a:pPr>
          <a:endParaRPr lang="ko-KR" altLang="en-US" sz="1400" dirty="0"/>
        </a:p>
      </dgm:t>
    </dgm:pt>
    <dgm:pt modelId="{DA1CC1D0-3867-4A54-8EF8-B45BEF4C6F47}" type="parTrans" cxnId="{942377AE-3DE6-4B0F-B961-CFEED13C0F74}">
      <dgm:prSet/>
      <dgm:spPr/>
      <dgm:t>
        <a:bodyPr/>
        <a:lstStyle/>
        <a:p>
          <a:pPr latinLnBrk="1"/>
          <a:endParaRPr lang="ko-KR" altLang="en-US"/>
        </a:p>
      </dgm:t>
    </dgm:pt>
    <dgm:pt modelId="{2992EA4B-44F5-45DA-A58F-76EA8D756107}" type="sibTrans" cxnId="{942377AE-3DE6-4B0F-B961-CFEED13C0F74}">
      <dgm:prSet/>
      <dgm:spPr/>
      <dgm:t>
        <a:bodyPr/>
        <a:lstStyle/>
        <a:p>
          <a:pPr latinLnBrk="1"/>
          <a:endParaRPr lang="ko-KR" altLang="en-US"/>
        </a:p>
      </dgm:t>
    </dgm:pt>
    <dgm:pt modelId="{905BB1C2-2498-433D-B90B-0AC28AC85149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400" dirty="0"/>
            <a:t>숙소</a:t>
          </a:r>
        </a:p>
      </dgm:t>
    </dgm:pt>
    <dgm:pt modelId="{C7A7B947-370B-4D30-B979-2BAEC99AA4FB}" type="parTrans" cxnId="{5A0C6F19-2FA0-4ED1-BAE1-806381E9FAEE}">
      <dgm:prSet/>
      <dgm:spPr/>
      <dgm:t>
        <a:bodyPr/>
        <a:lstStyle/>
        <a:p>
          <a:pPr latinLnBrk="1"/>
          <a:endParaRPr lang="ko-KR" altLang="en-US"/>
        </a:p>
      </dgm:t>
    </dgm:pt>
    <dgm:pt modelId="{4A211FCC-EBF4-48EE-8CC9-A88130E1573C}" type="sibTrans" cxnId="{5A0C6F19-2FA0-4ED1-BAE1-806381E9FAEE}">
      <dgm:prSet/>
      <dgm:spPr/>
      <dgm:t>
        <a:bodyPr/>
        <a:lstStyle/>
        <a:p>
          <a:pPr latinLnBrk="1"/>
          <a:endParaRPr lang="ko-KR" altLang="en-US"/>
        </a:p>
      </dgm:t>
    </dgm:pt>
    <dgm:pt modelId="{F0019A4B-2D78-4FA7-93FC-9813D80D40C4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None/>
          </a:pPr>
          <a:r>
            <a:rPr lang="ko-KR" altLang="en-US" sz="1400" dirty="0"/>
            <a:t>호텔</a:t>
          </a:r>
          <a:r>
            <a:rPr lang="en-US" altLang="ko-KR" sz="1400" dirty="0"/>
            <a:t>,</a:t>
          </a:r>
          <a:r>
            <a:rPr lang="ko-KR" altLang="en-US" sz="1400" dirty="0"/>
            <a:t> 게스트하우스</a:t>
          </a:r>
          <a:r>
            <a:rPr lang="en-US" altLang="ko-KR" sz="1400" dirty="0"/>
            <a:t>, </a:t>
          </a:r>
          <a:r>
            <a:rPr lang="ko-KR" altLang="en-US" sz="1400" dirty="0"/>
            <a:t>민박</a:t>
          </a:r>
        </a:p>
      </dgm:t>
    </dgm:pt>
    <dgm:pt modelId="{67272B85-E228-4292-907A-A24A3DF2A96F}" type="parTrans" cxnId="{E8D544D0-D380-48EB-A4B2-55C6A725DA1D}">
      <dgm:prSet/>
      <dgm:spPr/>
      <dgm:t>
        <a:bodyPr/>
        <a:lstStyle/>
        <a:p>
          <a:pPr latinLnBrk="1"/>
          <a:endParaRPr lang="ko-KR" altLang="en-US"/>
        </a:p>
      </dgm:t>
    </dgm:pt>
    <dgm:pt modelId="{542E3F2E-B937-40AA-85AF-56B6C8AC157A}" type="sibTrans" cxnId="{E8D544D0-D380-48EB-A4B2-55C6A725DA1D}">
      <dgm:prSet/>
      <dgm:spPr/>
      <dgm:t>
        <a:bodyPr/>
        <a:lstStyle/>
        <a:p>
          <a:pPr latinLnBrk="1"/>
          <a:endParaRPr lang="ko-KR" altLang="en-US"/>
        </a:p>
      </dgm:t>
    </dgm:pt>
    <dgm:pt modelId="{91148E68-8C98-4087-B051-4D81CEEAA93B}">
      <dgm:prSet phldrT="[텍스트]" custT="1"/>
      <dgm:spPr/>
      <dgm:t>
        <a:bodyPr/>
        <a:lstStyle/>
        <a:p>
          <a:pPr latinLnBrk="1">
            <a:buNone/>
          </a:pPr>
          <a:endParaRPr lang="ko-KR" altLang="en-US" sz="1400" dirty="0"/>
        </a:p>
      </dgm:t>
    </dgm:pt>
    <dgm:pt modelId="{F3C23449-D561-49E8-B21B-4D1F025219BB}" type="parTrans" cxnId="{BC6B9EEE-02B4-49D3-8CAF-C277137E64B4}">
      <dgm:prSet/>
      <dgm:spPr/>
      <dgm:t>
        <a:bodyPr/>
        <a:lstStyle/>
        <a:p>
          <a:pPr latinLnBrk="1"/>
          <a:endParaRPr lang="ko-KR" altLang="en-US"/>
        </a:p>
      </dgm:t>
    </dgm:pt>
    <dgm:pt modelId="{7FD75335-D481-4C94-9D90-44C8DDD5CE99}" type="sibTrans" cxnId="{BC6B9EEE-02B4-49D3-8CAF-C277137E64B4}">
      <dgm:prSet/>
      <dgm:spPr/>
      <dgm:t>
        <a:bodyPr/>
        <a:lstStyle/>
        <a:p>
          <a:pPr latinLnBrk="1"/>
          <a:endParaRPr lang="ko-KR" altLang="en-US"/>
        </a:p>
      </dgm:t>
    </dgm:pt>
    <dgm:pt modelId="{68F36F85-5463-44A0-A6F9-9ECC6B25171D}">
      <dgm:prSet phldrT="[텍스트]" custT="1"/>
      <dgm:spPr/>
      <dgm:t>
        <a:bodyPr/>
        <a:lstStyle/>
        <a:p>
          <a:pPr latinLnBrk="1">
            <a:buNone/>
          </a:pPr>
          <a:endParaRPr lang="ko-KR" altLang="en-US" sz="1400" dirty="0"/>
        </a:p>
      </dgm:t>
    </dgm:pt>
    <dgm:pt modelId="{D76BA8A5-8BE2-475F-9884-40532F215263}" type="parTrans" cxnId="{5246A278-01AF-4600-A16D-CA62C2AED3ED}">
      <dgm:prSet/>
      <dgm:spPr/>
      <dgm:t>
        <a:bodyPr/>
        <a:lstStyle/>
        <a:p>
          <a:pPr latinLnBrk="1"/>
          <a:endParaRPr lang="ko-KR" altLang="en-US"/>
        </a:p>
      </dgm:t>
    </dgm:pt>
    <dgm:pt modelId="{C4DBAF3B-F5EF-4A49-9D96-7796D74B48E8}" type="sibTrans" cxnId="{5246A278-01AF-4600-A16D-CA62C2AED3ED}">
      <dgm:prSet/>
      <dgm:spPr/>
      <dgm:t>
        <a:bodyPr/>
        <a:lstStyle/>
        <a:p>
          <a:pPr latinLnBrk="1"/>
          <a:endParaRPr lang="ko-KR" altLang="en-US"/>
        </a:p>
      </dgm:t>
    </dgm:pt>
    <dgm:pt modelId="{5E0D8620-0F7F-4A30-B8B5-DD86FC691AC9}" type="pres">
      <dgm:prSet presAssocID="{9CBC4545-BDB0-4C98-BD10-F585DDA2373E}" presName="Name0" presStyleCnt="0">
        <dgm:presLayoutVars>
          <dgm:dir/>
          <dgm:animLvl val="lvl"/>
          <dgm:resizeHandles val="exact"/>
        </dgm:presLayoutVars>
      </dgm:prSet>
      <dgm:spPr/>
    </dgm:pt>
    <dgm:pt modelId="{7FB37BD6-8F19-4026-9EF5-98744A6EA36F}" type="pres">
      <dgm:prSet presAssocID="{9C613BA8-DEA8-48C2-B339-B86C373410DC}" presName="composite" presStyleCnt="0"/>
      <dgm:spPr/>
    </dgm:pt>
    <dgm:pt modelId="{4BA084B7-9241-46BB-BEBB-C5D694765A9A}" type="pres">
      <dgm:prSet presAssocID="{9C613BA8-DEA8-48C2-B339-B86C373410D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FE8B901-C8D2-421A-A011-400240CA4426}" type="pres">
      <dgm:prSet presAssocID="{9C613BA8-DEA8-48C2-B339-B86C373410DC}" presName="desTx" presStyleLbl="alignAccFollowNode1" presStyleIdx="0" presStyleCnt="3">
        <dgm:presLayoutVars>
          <dgm:bulletEnabled val="1"/>
        </dgm:presLayoutVars>
      </dgm:prSet>
      <dgm:spPr/>
    </dgm:pt>
    <dgm:pt modelId="{B6001A8A-0918-4D0E-8EA4-5D69B91AD731}" type="pres">
      <dgm:prSet presAssocID="{1AD360FD-6EB4-430B-B1BA-E4B6FBB19882}" presName="space" presStyleCnt="0"/>
      <dgm:spPr/>
    </dgm:pt>
    <dgm:pt modelId="{B192122F-6760-4EF8-A04C-77D8FDA01528}" type="pres">
      <dgm:prSet presAssocID="{71D98B51-B490-491D-9040-224C4CDE60B6}" presName="composite" presStyleCnt="0"/>
      <dgm:spPr/>
    </dgm:pt>
    <dgm:pt modelId="{46827DFB-2851-401B-87B6-F841E2F066B4}" type="pres">
      <dgm:prSet presAssocID="{71D98B51-B490-491D-9040-224C4CDE60B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26924BB-F5F1-49B6-94FB-04E431979DD2}" type="pres">
      <dgm:prSet presAssocID="{71D98B51-B490-491D-9040-224C4CDE60B6}" presName="desTx" presStyleLbl="alignAccFollowNode1" presStyleIdx="1" presStyleCnt="3">
        <dgm:presLayoutVars>
          <dgm:bulletEnabled val="1"/>
        </dgm:presLayoutVars>
      </dgm:prSet>
      <dgm:spPr/>
    </dgm:pt>
    <dgm:pt modelId="{E7752537-05BF-49EF-997D-C122C8ABF5F7}" type="pres">
      <dgm:prSet presAssocID="{37DF605D-7112-452F-9721-1D5D35420168}" presName="space" presStyleCnt="0"/>
      <dgm:spPr/>
    </dgm:pt>
    <dgm:pt modelId="{6181FF31-9B95-4176-B673-EF76E0504A8E}" type="pres">
      <dgm:prSet presAssocID="{5CFA866B-E30B-49A6-9796-C124129CDE7A}" presName="composite" presStyleCnt="0"/>
      <dgm:spPr/>
    </dgm:pt>
    <dgm:pt modelId="{795575B5-364A-4D69-A772-86EA21602947}" type="pres">
      <dgm:prSet presAssocID="{5CFA866B-E30B-49A6-9796-C124129CDE7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9D66ABD-F419-41CB-B4FE-EDDBB02EB647}" type="pres">
      <dgm:prSet presAssocID="{5CFA866B-E30B-49A6-9796-C124129CDE7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DA1DA01-77AF-4794-8DCD-F66390C0CF54}" srcId="{5CFA866B-E30B-49A6-9796-C124129CDE7A}" destId="{F3A0247C-A90E-4D05-A336-B288F499AAA0}" srcOrd="2" destOrd="0" parTransId="{D580A37F-53A6-4D4A-909C-5C00C95B3DBA}" sibTransId="{ACF590A7-D2F7-48CD-9166-B8A4667B9ED7}"/>
    <dgm:cxn modelId="{AADBD411-8FFC-4BA3-AF37-DE4F67822324}" type="presOf" srcId="{B9B38E5D-9AE4-4A46-820A-44AF8C117830}" destId="{2FE8B901-C8D2-421A-A011-400240CA4426}" srcOrd="0" destOrd="3" presId="urn:microsoft.com/office/officeart/2005/8/layout/hList1"/>
    <dgm:cxn modelId="{6BCA8118-DF35-4BA9-A678-FDD73421C668}" type="presOf" srcId="{28600B13-7C42-49ED-870B-88637B03AFEA}" destId="{2FE8B901-C8D2-421A-A011-400240CA4426}" srcOrd="0" destOrd="4" presId="urn:microsoft.com/office/officeart/2005/8/layout/hList1"/>
    <dgm:cxn modelId="{5A0C6F19-2FA0-4ED1-BAE1-806381E9FAEE}" srcId="{5CFA866B-E30B-49A6-9796-C124129CDE7A}" destId="{905BB1C2-2498-433D-B90B-0AC28AC85149}" srcOrd="1" destOrd="0" parTransId="{C7A7B947-370B-4D30-B979-2BAEC99AA4FB}" sibTransId="{4A211FCC-EBF4-48EE-8CC9-A88130E1573C}"/>
    <dgm:cxn modelId="{63ED0D28-6EB2-4ECD-93A0-23BBBD6B437B}" type="presOf" srcId="{7E07F684-8AB3-4F8F-8647-9E30466AF626}" destId="{426924BB-F5F1-49B6-94FB-04E431979DD2}" srcOrd="0" destOrd="5" presId="urn:microsoft.com/office/officeart/2005/8/layout/hList1"/>
    <dgm:cxn modelId="{2F5D032C-331B-4504-832A-D1120E91636C}" type="presOf" srcId="{68F36F85-5463-44A0-A6F9-9ECC6B25171D}" destId="{2FE8B901-C8D2-421A-A011-400240CA4426}" srcOrd="0" destOrd="5" presId="urn:microsoft.com/office/officeart/2005/8/layout/hList1"/>
    <dgm:cxn modelId="{07AE842E-3DAD-4203-9D93-C0FF243A8CD2}" type="presOf" srcId="{9BC4EA44-6420-48D2-BBC3-8B76E804BDD1}" destId="{426924BB-F5F1-49B6-94FB-04E431979DD2}" srcOrd="0" destOrd="7" presId="urn:microsoft.com/office/officeart/2005/8/layout/hList1"/>
    <dgm:cxn modelId="{9FF7DF2F-8A8C-48BE-ADFB-3F93719035BB}" type="presOf" srcId="{8C74E137-4285-4806-A9E8-887077A7C2AF}" destId="{2FE8B901-C8D2-421A-A011-400240CA4426}" srcOrd="0" destOrd="6" presId="urn:microsoft.com/office/officeart/2005/8/layout/hList1"/>
    <dgm:cxn modelId="{2DDB1138-98E8-4B71-8BE6-A24973A2D14E}" type="presOf" srcId="{D6607581-CF5E-43DA-9028-1A7DA9C01DBD}" destId="{2FE8B901-C8D2-421A-A011-400240CA4426}" srcOrd="0" destOrd="0" presId="urn:microsoft.com/office/officeart/2005/8/layout/hList1"/>
    <dgm:cxn modelId="{B6E91339-075E-40B4-935B-0A79CD1D4654}" type="presOf" srcId="{327E5BC0-9BEA-4481-B4A9-A9BECE05215A}" destId="{426924BB-F5F1-49B6-94FB-04E431979DD2}" srcOrd="0" destOrd="3" presId="urn:microsoft.com/office/officeart/2005/8/layout/hList1"/>
    <dgm:cxn modelId="{CFA2E340-FB43-4DB0-86EF-86A9CD9D99A5}" srcId="{F3A0247C-A90E-4D05-A336-B288F499AAA0}" destId="{06D8C437-E044-4401-B5DB-45F9FC29ED7A}" srcOrd="0" destOrd="0" parTransId="{B618D302-C4F3-47DD-B704-792A379D2BAA}" sibTransId="{74A2227B-BAE0-43BD-8245-8382D03FA531}"/>
    <dgm:cxn modelId="{395BD442-91F8-40BE-9AB1-C8C163D8D9EF}" srcId="{970DD4E5-5C1D-46E0-8CA2-04A44BFDD0B4}" destId="{7E07F684-8AB3-4F8F-8647-9E30466AF626}" srcOrd="2" destOrd="0" parTransId="{B5BD3658-7CBC-48EA-9047-5EEB13B4A36E}" sibTransId="{34087625-784A-4E26-877C-05C2C75B0A49}"/>
    <dgm:cxn modelId="{23684E66-1AA1-4AC9-8399-A4E73FC0AB24}" srcId="{71D98B51-B490-491D-9040-224C4CDE60B6}" destId="{9BC4EA44-6420-48D2-BBC3-8B76E804BDD1}" srcOrd="2" destOrd="0" parTransId="{C5F30779-7F29-4FF0-AB92-39F1B0AB3753}" sibTransId="{530AC652-675A-4471-BD5D-3DFEF56F1094}"/>
    <dgm:cxn modelId="{714FBC66-F858-4ACB-803A-B70E68D3C232}" type="presOf" srcId="{905BB1C2-2498-433D-B90B-0AC28AC85149}" destId="{C9D66ABD-F419-41CB-B4FE-EDDBB02EB647}" srcOrd="0" destOrd="2" presId="urn:microsoft.com/office/officeart/2005/8/layout/hList1"/>
    <dgm:cxn modelId="{847F3567-B82B-4BA3-950B-7E795A287B0F}" type="presOf" srcId="{F3A0247C-A90E-4D05-A336-B288F499AAA0}" destId="{C9D66ABD-F419-41CB-B4FE-EDDBB02EB647}" srcOrd="0" destOrd="4" presId="urn:microsoft.com/office/officeart/2005/8/layout/hList1"/>
    <dgm:cxn modelId="{2A08954B-B88A-455D-9499-29A06D8E69F2}" type="presOf" srcId="{8CA3AB12-0AB5-499B-84A9-C91E3EBBC2B4}" destId="{2FE8B901-C8D2-421A-A011-400240CA4426}" srcOrd="0" destOrd="8" presId="urn:microsoft.com/office/officeart/2005/8/layout/hList1"/>
    <dgm:cxn modelId="{033ABC4B-7F3E-4F52-8CF4-59272DCE00C6}" srcId="{5CFA866B-E30B-49A6-9796-C124129CDE7A}" destId="{3F1D1970-CF05-41D6-98E5-52C8E0B64771}" srcOrd="0" destOrd="0" parTransId="{B941C958-47CE-491F-8468-4C89E4AD984D}" sibTransId="{B85FE632-E88E-4B26-A35A-A34A84858540}"/>
    <dgm:cxn modelId="{3488E34D-D563-4AEE-AF48-B084B15FF64B}" srcId="{9C613BA8-DEA8-48C2-B339-B86C373410DC}" destId="{D6607581-CF5E-43DA-9028-1A7DA9C01DBD}" srcOrd="0" destOrd="0" parTransId="{B43E3089-1E88-4725-B6CC-F0EEC953BBC0}" sibTransId="{476B164C-EC11-4CBE-AAEC-81822F8F5A8F}"/>
    <dgm:cxn modelId="{FB68BB4F-14C9-4E70-B82A-6C4DBFF5DCC0}" type="presOf" srcId="{970DD4E5-5C1D-46E0-8CA2-04A44BFDD0B4}" destId="{426924BB-F5F1-49B6-94FB-04E431979DD2}" srcOrd="0" destOrd="2" presId="urn:microsoft.com/office/officeart/2005/8/layout/hList1"/>
    <dgm:cxn modelId="{7E930E52-38EC-4E61-A6B5-92560264FE22}" srcId="{E796B5D8-14CA-46D1-B3DA-F79C4EFDFAAE}" destId="{92C52734-D083-407E-A42C-B193CD73CBAB}" srcOrd="5" destOrd="0" parTransId="{1B27991D-5F18-43F7-9EAA-8D9FAB5FCC1F}" sibTransId="{AB238F63-CEBC-4DB2-944E-D487FD5BEC36}"/>
    <dgm:cxn modelId="{2CBA9F73-F031-45D1-86B4-C132DCD9172A}" srcId="{71D98B51-B490-491D-9040-224C4CDE60B6}" destId="{970DD4E5-5C1D-46E0-8CA2-04A44BFDD0B4}" srcOrd="1" destOrd="0" parTransId="{2238BD78-1ACE-4ADA-B1C6-CDE90F4A72F9}" sibTransId="{04E17222-2481-4289-8993-5C7980492FF0}"/>
    <dgm:cxn modelId="{F6A9FD55-DF48-4A60-B89C-3C225D020220}" srcId="{9CBC4545-BDB0-4C98-BD10-F585DDA2373E}" destId="{5CFA866B-E30B-49A6-9796-C124129CDE7A}" srcOrd="2" destOrd="0" parTransId="{A591104E-6194-42E4-B238-BC4A4364D1EA}" sibTransId="{C03F0874-1162-4E55-A96B-96021C4107C7}"/>
    <dgm:cxn modelId="{6D4B0377-5417-43BD-B171-4D5867DEC690}" type="presOf" srcId="{99E02C0B-968E-492B-BC3F-5B148DE14D55}" destId="{426924BB-F5F1-49B6-94FB-04E431979DD2}" srcOrd="0" destOrd="1" presId="urn:microsoft.com/office/officeart/2005/8/layout/hList1"/>
    <dgm:cxn modelId="{5246A278-01AF-4600-A16D-CA62C2AED3ED}" srcId="{E796B5D8-14CA-46D1-B3DA-F79C4EFDFAAE}" destId="{68F36F85-5463-44A0-A6F9-9ECC6B25171D}" srcOrd="3" destOrd="0" parTransId="{D76BA8A5-8BE2-475F-9884-40532F215263}" sibTransId="{C4DBAF3B-F5EF-4A49-9D96-7796D74B48E8}"/>
    <dgm:cxn modelId="{B997C07B-9082-432E-B7EB-DB8512613B95}" type="presOf" srcId="{9B17567B-D78C-4EAB-9480-FF4C9497A7B7}" destId="{2FE8B901-C8D2-421A-A011-400240CA4426}" srcOrd="0" destOrd="2" presId="urn:microsoft.com/office/officeart/2005/8/layout/hList1"/>
    <dgm:cxn modelId="{EDA94E7E-72AD-425A-8551-B290D9325B01}" type="presOf" srcId="{92C52734-D083-407E-A42C-B193CD73CBAB}" destId="{2FE8B901-C8D2-421A-A011-400240CA4426}" srcOrd="0" destOrd="7" presId="urn:microsoft.com/office/officeart/2005/8/layout/hList1"/>
    <dgm:cxn modelId="{945E387F-A814-4BCE-925F-BE3BCD912F05}" srcId="{9C613BA8-DEA8-48C2-B339-B86C373410DC}" destId="{8CA3AB12-0AB5-499B-84A9-C91E3EBBC2B4}" srcOrd="2" destOrd="0" parTransId="{F41B8053-926E-44C8-8C72-0FE01E77BB4D}" sibTransId="{F04BB314-FB43-4BC8-8463-CA50057FF0B5}"/>
    <dgm:cxn modelId="{B87CD381-6BE3-4EAC-9E2E-17804B894EE4}" srcId="{9C613BA8-DEA8-48C2-B339-B86C373410DC}" destId="{E796B5D8-14CA-46D1-B3DA-F79C4EFDFAAE}" srcOrd="1" destOrd="0" parTransId="{064A0EAB-D9B6-4845-8813-2D8369018E60}" sibTransId="{72DDBC82-66D5-4542-A006-9632CC435ACA}"/>
    <dgm:cxn modelId="{00AADB82-3122-45AC-82DF-BA1D4317FF61}" type="presOf" srcId="{3F1D1970-CF05-41D6-98E5-52C8E0B64771}" destId="{C9D66ABD-F419-41CB-B4FE-EDDBB02EB647}" srcOrd="0" destOrd="0" presId="urn:microsoft.com/office/officeart/2005/8/layout/hList1"/>
    <dgm:cxn modelId="{DB566186-4B9E-48DC-AFBD-1AEADAE6EC1B}" srcId="{3F1D1970-CF05-41D6-98E5-52C8E0B64771}" destId="{ED9EA45B-7A48-48B7-80B3-CB096939F2DE}" srcOrd="0" destOrd="0" parTransId="{04C12C4C-871F-4F80-BF4C-6BD16F31CAEE}" sibTransId="{4B0A08ED-5F6F-441A-B2FB-EE9DFF1528BB}"/>
    <dgm:cxn modelId="{9129A287-C964-4FCB-8647-DBAFBB2A349F}" srcId="{E796B5D8-14CA-46D1-B3DA-F79C4EFDFAAE}" destId="{9B17567B-D78C-4EAB-9480-FF4C9497A7B7}" srcOrd="0" destOrd="0" parTransId="{59865805-5DFE-4A2A-9C55-AD8EFACED02A}" sibTransId="{00051F54-F0B7-4FC8-BBCF-A20BBE922D0E}"/>
    <dgm:cxn modelId="{F3480F8B-CF10-4526-9A1D-56D6C51E7922}" type="presOf" srcId="{28F136CA-3F24-4339-8FA2-3009AA8D121B}" destId="{C9D66ABD-F419-41CB-B4FE-EDDBB02EB647}" srcOrd="0" destOrd="6" presId="urn:microsoft.com/office/officeart/2005/8/layout/hList1"/>
    <dgm:cxn modelId="{BEFE618C-59B2-4984-9147-CA4AFA05A9D2}" srcId="{9CBC4545-BDB0-4C98-BD10-F585DDA2373E}" destId="{9C613BA8-DEA8-48C2-B339-B86C373410DC}" srcOrd="0" destOrd="0" parTransId="{EEBFC623-F260-4BDC-AC40-BED94B8BEF3E}" sibTransId="{1AD360FD-6EB4-430B-B1BA-E4B6FBB19882}"/>
    <dgm:cxn modelId="{9BAAFA8F-3485-40A6-AD58-82CE16936B8B}" type="presOf" srcId="{71D98B51-B490-491D-9040-224C4CDE60B6}" destId="{46827DFB-2851-401B-87B6-F841E2F066B4}" srcOrd="0" destOrd="0" presId="urn:microsoft.com/office/officeart/2005/8/layout/hList1"/>
    <dgm:cxn modelId="{3424F69D-3248-454D-924B-C608476F706F}" type="presOf" srcId="{6691FF53-93DF-4E31-8F7D-8E11376BB881}" destId="{426924BB-F5F1-49B6-94FB-04E431979DD2}" srcOrd="0" destOrd="0" presId="urn:microsoft.com/office/officeart/2005/8/layout/hList1"/>
    <dgm:cxn modelId="{90AE3A9E-DD2A-4C44-85E2-676C908E4C4C}" srcId="{F3A0247C-A90E-4D05-A336-B288F499AAA0}" destId="{28F136CA-3F24-4339-8FA2-3009AA8D121B}" srcOrd="1" destOrd="0" parTransId="{A3F7DE89-DB7E-4ECC-A1B5-75504B1E990E}" sibTransId="{303BE535-11D5-4986-8ED9-FF2D0F3E25A8}"/>
    <dgm:cxn modelId="{DF6270A6-2221-458A-93B4-3DC8ACB80994}" type="presOf" srcId="{E796B5D8-14CA-46D1-B3DA-F79C4EFDFAAE}" destId="{2FE8B901-C8D2-421A-A011-400240CA4426}" srcOrd="0" destOrd="1" presId="urn:microsoft.com/office/officeart/2005/8/layout/hList1"/>
    <dgm:cxn modelId="{A48072A6-98EF-435F-AF0D-4BFB9F1A1DC6}" type="presOf" srcId="{9CBC4545-BDB0-4C98-BD10-F585DDA2373E}" destId="{5E0D8620-0F7F-4A30-B8B5-DD86FC691AC9}" srcOrd="0" destOrd="0" presId="urn:microsoft.com/office/officeart/2005/8/layout/hList1"/>
    <dgm:cxn modelId="{448D33A8-AA35-4B62-B624-93A25324E97C}" type="presOf" srcId="{9C613BA8-DEA8-48C2-B339-B86C373410DC}" destId="{4BA084B7-9241-46BB-BEBB-C5D694765A9A}" srcOrd="0" destOrd="0" presId="urn:microsoft.com/office/officeart/2005/8/layout/hList1"/>
    <dgm:cxn modelId="{942377AE-3DE6-4B0F-B961-CFEED13C0F74}" srcId="{E796B5D8-14CA-46D1-B3DA-F79C4EFDFAAE}" destId="{28600B13-7C42-49ED-870B-88637B03AFEA}" srcOrd="2" destOrd="0" parTransId="{DA1CC1D0-3867-4A54-8EF8-B45BEF4C6F47}" sibTransId="{2992EA4B-44F5-45DA-A58F-76EA8D756107}"/>
    <dgm:cxn modelId="{199B3DAF-3ADF-427F-99B4-4CABBAD6DF5A}" srcId="{970DD4E5-5C1D-46E0-8CA2-04A44BFDD0B4}" destId="{327E5BC0-9BEA-4481-B4A9-A9BECE05215A}" srcOrd="0" destOrd="0" parTransId="{3B0DD773-3B21-4303-B081-04652BD87960}" sibTransId="{C1CB40C3-A8D9-41FE-9A8A-8B1451618168}"/>
    <dgm:cxn modelId="{C9E4E6B4-6713-432A-85CF-3FBC5D3C5D6E}" type="presOf" srcId="{06D8C437-E044-4401-B5DB-45F9FC29ED7A}" destId="{C9D66ABD-F419-41CB-B4FE-EDDBB02EB647}" srcOrd="0" destOrd="5" presId="urn:microsoft.com/office/officeart/2005/8/layout/hList1"/>
    <dgm:cxn modelId="{805356B6-7B3C-487E-B45C-44D434513E92}" srcId="{970DD4E5-5C1D-46E0-8CA2-04A44BFDD0B4}" destId="{28F221CA-38E9-440E-AE51-2CDF5B971CB2}" srcOrd="3" destOrd="0" parTransId="{C85EEC85-311B-4114-AC92-E61D47730C3A}" sibTransId="{2DD5534E-7F80-4484-9E86-BE3FB198EB55}"/>
    <dgm:cxn modelId="{0DD9DBBA-EEC0-4C7E-BC16-6BDBC29E0B99}" type="presOf" srcId="{5CFA866B-E30B-49A6-9796-C124129CDE7A}" destId="{795575B5-364A-4D69-A772-86EA21602947}" srcOrd="0" destOrd="0" presId="urn:microsoft.com/office/officeart/2005/8/layout/hList1"/>
    <dgm:cxn modelId="{8D02CDC0-B455-4511-A2CA-9A62A9ECE1E5}" srcId="{71D98B51-B490-491D-9040-224C4CDE60B6}" destId="{6691FF53-93DF-4E31-8F7D-8E11376BB881}" srcOrd="0" destOrd="0" parTransId="{E67BB498-E1CD-4E05-B366-1FD658922B1D}" sibTransId="{B8241625-36F1-4026-A459-C43095A0DDC1}"/>
    <dgm:cxn modelId="{2B032BC1-0824-4853-A845-F6594DACCC98}" type="presOf" srcId="{28F221CA-38E9-440E-AE51-2CDF5B971CB2}" destId="{426924BB-F5F1-49B6-94FB-04E431979DD2}" srcOrd="0" destOrd="6" presId="urn:microsoft.com/office/officeart/2005/8/layout/hList1"/>
    <dgm:cxn modelId="{E8D544D0-D380-48EB-A4B2-55C6A725DA1D}" srcId="{905BB1C2-2498-433D-B90B-0AC28AC85149}" destId="{F0019A4B-2D78-4FA7-93FC-9813D80D40C4}" srcOrd="0" destOrd="0" parTransId="{67272B85-E228-4292-907A-A24A3DF2A96F}" sibTransId="{542E3F2E-B937-40AA-85AF-56B6C8AC157A}"/>
    <dgm:cxn modelId="{8C4A13DF-373F-48F0-BE0E-CF856E5B400B}" srcId="{6691FF53-93DF-4E31-8F7D-8E11376BB881}" destId="{99E02C0B-968E-492B-BC3F-5B148DE14D55}" srcOrd="0" destOrd="0" parTransId="{95D0996F-6352-466D-B6B6-7087A2A2F6D2}" sibTransId="{02583078-9862-4386-B089-2589601AA93B}"/>
    <dgm:cxn modelId="{4B8443E3-C7AA-42D7-9F64-6E44D53FE1B1}" type="presOf" srcId="{ED9EA45B-7A48-48B7-80B3-CB096939F2DE}" destId="{C9D66ABD-F419-41CB-B4FE-EDDBB02EB647}" srcOrd="0" destOrd="1" presId="urn:microsoft.com/office/officeart/2005/8/layout/hList1"/>
    <dgm:cxn modelId="{14402EEA-DFAF-4CED-B128-5E0E0830825A}" srcId="{E796B5D8-14CA-46D1-B3DA-F79C4EFDFAAE}" destId="{8C74E137-4285-4806-A9E8-887077A7C2AF}" srcOrd="4" destOrd="0" parTransId="{B81C84DA-B2C3-4F9A-A14B-30D4E9FF8E04}" sibTransId="{CF3A8DC5-CD7D-465E-90BC-4E3926745B7A}"/>
    <dgm:cxn modelId="{BC6B9EEE-02B4-49D3-8CAF-C277137E64B4}" srcId="{970DD4E5-5C1D-46E0-8CA2-04A44BFDD0B4}" destId="{91148E68-8C98-4087-B051-4D81CEEAA93B}" srcOrd="1" destOrd="0" parTransId="{F3C23449-D561-49E8-B21B-4D1F025219BB}" sibTransId="{7FD75335-D481-4C94-9D90-44C8DDD5CE99}"/>
    <dgm:cxn modelId="{69C380F2-E9DF-4BBE-9D6C-7D1B9DC70234}" srcId="{9CBC4545-BDB0-4C98-BD10-F585DDA2373E}" destId="{71D98B51-B490-491D-9040-224C4CDE60B6}" srcOrd="1" destOrd="0" parTransId="{F5F75FBE-82C0-4A7E-927D-84948C825C6E}" sibTransId="{37DF605D-7112-452F-9721-1D5D35420168}"/>
    <dgm:cxn modelId="{1DDFB6F8-0D49-492F-8008-04F153639C80}" type="presOf" srcId="{91148E68-8C98-4087-B051-4D81CEEAA93B}" destId="{426924BB-F5F1-49B6-94FB-04E431979DD2}" srcOrd="0" destOrd="4" presId="urn:microsoft.com/office/officeart/2005/8/layout/hList1"/>
    <dgm:cxn modelId="{F6F763F9-9A2D-4FBD-801A-ADA461B64316}" type="presOf" srcId="{F0019A4B-2D78-4FA7-93FC-9813D80D40C4}" destId="{C9D66ABD-F419-41CB-B4FE-EDDBB02EB647}" srcOrd="0" destOrd="3" presId="urn:microsoft.com/office/officeart/2005/8/layout/hList1"/>
    <dgm:cxn modelId="{332516FF-40FE-473E-A40F-FA5F306BD749}" srcId="{E796B5D8-14CA-46D1-B3DA-F79C4EFDFAAE}" destId="{B9B38E5D-9AE4-4A46-820A-44AF8C117830}" srcOrd="1" destOrd="0" parTransId="{7CD3B616-860F-40DD-A6A3-CAF1A169DF6E}" sibTransId="{CD782DA5-07F6-497E-8483-FC29846BEDCF}"/>
    <dgm:cxn modelId="{614E134D-198C-4D78-94E8-D741959D14CB}" type="presParOf" srcId="{5E0D8620-0F7F-4A30-B8B5-DD86FC691AC9}" destId="{7FB37BD6-8F19-4026-9EF5-98744A6EA36F}" srcOrd="0" destOrd="0" presId="urn:microsoft.com/office/officeart/2005/8/layout/hList1"/>
    <dgm:cxn modelId="{6CDDE197-6890-4EE2-9261-E0859E888667}" type="presParOf" srcId="{7FB37BD6-8F19-4026-9EF5-98744A6EA36F}" destId="{4BA084B7-9241-46BB-BEBB-C5D694765A9A}" srcOrd="0" destOrd="0" presId="urn:microsoft.com/office/officeart/2005/8/layout/hList1"/>
    <dgm:cxn modelId="{F28413A8-B1F6-4963-9844-6FABE963BCA6}" type="presParOf" srcId="{7FB37BD6-8F19-4026-9EF5-98744A6EA36F}" destId="{2FE8B901-C8D2-421A-A011-400240CA4426}" srcOrd="1" destOrd="0" presId="urn:microsoft.com/office/officeart/2005/8/layout/hList1"/>
    <dgm:cxn modelId="{87CF3896-3966-43CE-BC19-9981CFEA83BB}" type="presParOf" srcId="{5E0D8620-0F7F-4A30-B8B5-DD86FC691AC9}" destId="{B6001A8A-0918-4D0E-8EA4-5D69B91AD731}" srcOrd="1" destOrd="0" presId="urn:microsoft.com/office/officeart/2005/8/layout/hList1"/>
    <dgm:cxn modelId="{0B6D6268-1A82-4464-A0D1-5B4E880D2131}" type="presParOf" srcId="{5E0D8620-0F7F-4A30-B8B5-DD86FC691AC9}" destId="{B192122F-6760-4EF8-A04C-77D8FDA01528}" srcOrd="2" destOrd="0" presId="urn:microsoft.com/office/officeart/2005/8/layout/hList1"/>
    <dgm:cxn modelId="{7FEDA7AB-06BD-4EC0-98CD-705129DDD291}" type="presParOf" srcId="{B192122F-6760-4EF8-A04C-77D8FDA01528}" destId="{46827DFB-2851-401B-87B6-F841E2F066B4}" srcOrd="0" destOrd="0" presId="urn:microsoft.com/office/officeart/2005/8/layout/hList1"/>
    <dgm:cxn modelId="{71C357BB-A988-4CCC-AB0C-50434FF492B4}" type="presParOf" srcId="{B192122F-6760-4EF8-A04C-77D8FDA01528}" destId="{426924BB-F5F1-49B6-94FB-04E431979DD2}" srcOrd="1" destOrd="0" presId="urn:microsoft.com/office/officeart/2005/8/layout/hList1"/>
    <dgm:cxn modelId="{76951A2F-C336-4751-818A-9BB2A33ADE82}" type="presParOf" srcId="{5E0D8620-0F7F-4A30-B8B5-DD86FC691AC9}" destId="{E7752537-05BF-49EF-997D-C122C8ABF5F7}" srcOrd="3" destOrd="0" presId="urn:microsoft.com/office/officeart/2005/8/layout/hList1"/>
    <dgm:cxn modelId="{9FA5BBCE-1F94-4DAC-A608-DEB75A0B74DE}" type="presParOf" srcId="{5E0D8620-0F7F-4A30-B8B5-DD86FC691AC9}" destId="{6181FF31-9B95-4176-B673-EF76E0504A8E}" srcOrd="4" destOrd="0" presId="urn:microsoft.com/office/officeart/2005/8/layout/hList1"/>
    <dgm:cxn modelId="{E0DA0CAD-844E-4B50-8716-A84E76C4F745}" type="presParOf" srcId="{6181FF31-9B95-4176-B673-EF76E0504A8E}" destId="{795575B5-364A-4D69-A772-86EA21602947}" srcOrd="0" destOrd="0" presId="urn:microsoft.com/office/officeart/2005/8/layout/hList1"/>
    <dgm:cxn modelId="{6B5CC043-8439-4B5B-B99B-004B8376E554}" type="presParOf" srcId="{6181FF31-9B95-4176-B673-EF76E0504A8E}" destId="{C9D66ABD-F419-41CB-B4FE-EDDBB02EB64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084B7-9241-46BB-BEBB-C5D694765A9A}">
      <dsp:nvSpPr>
        <dsp:cNvPr id="0" name=""/>
        <dsp:cNvSpPr/>
      </dsp:nvSpPr>
      <dsp:spPr>
        <a:xfrm>
          <a:off x="2632" y="30849"/>
          <a:ext cx="2566554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숙소</a:t>
          </a:r>
        </a:p>
      </dsp:txBody>
      <dsp:txXfrm>
        <a:off x="2632" y="30849"/>
        <a:ext cx="2566554" cy="460800"/>
      </dsp:txXfrm>
    </dsp:sp>
    <dsp:sp modelId="{2FE8B901-C8D2-421A-A011-400240CA4426}">
      <dsp:nvSpPr>
        <dsp:cNvPr id="0" name=""/>
        <dsp:cNvSpPr/>
      </dsp:nvSpPr>
      <dsp:spPr>
        <a:xfrm>
          <a:off x="2632" y="491649"/>
          <a:ext cx="2566554" cy="368928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호텔 및 펜션의 </a:t>
          </a:r>
          <a:r>
            <a:rPr lang="ko-KR" altLang="en-US" sz="2000" kern="1200" dirty="0" err="1"/>
            <a:t>검색량이</a:t>
          </a:r>
          <a:r>
            <a:rPr lang="ko-KR" altLang="en-US" sz="2000" kern="1200" dirty="0"/>
            <a:t> 급증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게스트하우스와 </a:t>
          </a:r>
          <a:r>
            <a:rPr lang="ko-KR" altLang="en-US" sz="2000" kern="1200" dirty="0" err="1"/>
            <a:t>호텔간의</a:t>
          </a:r>
          <a:r>
            <a:rPr lang="ko-KR" altLang="en-US" sz="2000" kern="1200" dirty="0"/>
            <a:t> </a:t>
          </a:r>
          <a:r>
            <a:rPr lang="ko-KR" altLang="en-US" sz="2000" kern="1200" dirty="0" err="1"/>
            <a:t>검색량</a:t>
          </a:r>
          <a:r>
            <a:rPr lang="ko-KR" altLang="en-US" sz="2000" kern="1200" dirty="0"/>
            <a:t> 격차 증대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캠핑의 </a:t>
          </a:r>
          <a:r>
            <a:rPr lang="ko-KR" altLang="en-US" sz="2000" kern="1200" dirty="0" err="1"/>
            <a:t>검색량도</a:t>
          </a:r>
          <a:r>
            <a:rPr lang="ko-KR" altLang="en-US" sz="2000" kern="1200" dirty="0"/>
            <a:t> 많이 증가했지만 상대적으로 </a:t>
          </a:r>
          <a:r>
            <a:rPr lang="ko-KR" altLang="en-US" sz="2000" kern="1200" dirty="0" err="1"/>
            <a:t>검색량이</a:t>
          </a:r>
          <a:r>
            <a:rPr lang="ko-KR" altLang="en-US" sz="2000" kern="1200" dirty="0"/>
            <a:t> </a:t>
          </a:r>
          <a:r>
            <a:rPr lang="ko-KR" altLang="en-US" sz="2000" kern="1200" dirty="0" err="1"/>
            <a:t>적은편</a:t>
          </a:r>
          <a:endParaRPr lang="ko-KR" altLang="en-US" sz="2000" kern="1200" dirty="0"/>
        </a:p>
      </dsp:txBody>
      <dsp:txXfrm>
        <a:off x="2632" y="491649"/>
        <a:ext cx="2566554" cy="3689280"/>
      </dsp:txXfrm>
    </dsp:sp>
    <dsp:sp modelId="{46827DFB-2851-401B-87B6-F841E2F066B4}">
      <dsp:nvSpPr>
        <dsp:cNvPr id="0" name=""/>
        <dsp:cNvSpPr/>
      </dsp:nvSpPr>
      <dsp:spPr>
        <a:xfrm>
          <a:off x="2928505" y="30849"/>
          <a:ext cx="2566554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맛집</a:t>
          </a:r>
        </a:p>
      </dsp:txBody>
      <dsp:txXfrm>
        <a:off x="2928505" y="30849"/>
        <a:ext cx="2566554" cy="460800"/>
      </dsp:txXfrm>
    </dsp:sp>
    <dsp:sp modelId="{426924BB-F5F1-49B6-94FB-04E431979DD2}">
      <dsp:nvSpPr>
        <dsp:cNvPr id="0" name=""/>
        <dsp:cNvSpPr/>
      </dsp:nvSpPr>
      <dsp:spPr>
        <a:xfrm>
          <a:off x="2928505" y="491649"/>
          <a:ext cx="2566554" cy="368928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보말의 경우 꾸준히 </a:t>
          </a:r>
          <a:r>
            <a:rPr lang="ko-KR" altLang="en-US" sz="2000" kern="1200" dirty="0" err="1"/>
            <a:t>검색량</a:t>
          </a:r>
          <a:r>
            <a:rPr lang="ko-KR" altLang="en-US" sz="2000" kern="1200" dirty="0"/>
            <a:t> 증가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성게의 경우 철에 따라 </a:t>
          </a:r>
          <a:r>
            <a:rPr lang="ko-KR" altLang="en-US" sz="2000" kern="1200" dirty="0" err="1"/>
            <a:t>검색량이</a:t>
          </a:r>
          <a:r>
            <a:rPr lang="ko-KR" altLang="en-US" sz="2000" kern="1200" dirty="0"/>
            <a:t> 변동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고기국수 </a:t>
          </a:r>
          <a:r>
            <a:rPr lang="ko-KR" altLang="en-US" sz="2000" kern="1200" dirty="0" err="1"/>
            <a:t>검색량</a:t>
          </a:r>
          <a:r>
            <a:rPr lang="ko-KR" altLang="en-US" sz="2000" kern="1200" dirty="0"/>
            <a:t> 급증 </a:t>
          </a:r>
          <a:r>
            <a:rPr lang="en-US" altLang="ko-KR" sz="2000" kern="1200" dirty="0"/>
            <a:t>-&gt; </a:t>
          </a:r>
          <a:r>
            <a:rPr lang="ko-KR" altLang="en-US" sz="2000" kern="1200" dirty="0"/>
            <a:t>백종원의 골목식당</a:t>
          </a:r>
        </a:p>
      </dsp:txBody>
      <dsp:txXfrm>
        <a:off x="2928505" y="491649"/>
        <a:ext cx="2566554" cy="3689280"/>
      </dsp:txXfrm>
    </dsp:sp>
    <dsp:sp modelId="{795575B5-364A-4D69-A772-86EA21602947}">
      <dsp:nvSpPr>
        <dsp:cNvPr id="0" name=""/>
        <dsp:cNvSpPr/>
      </dsp:nvSpPr>
      <dsp:spPr>
        <a:xfrm>
          <a:off x="5854377" y="30849"/>
          <a:ext cx="2566554" cy="460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렌트</a:t>
          </a:r>
        </a:p>
      </dsp:txBody>
      <dsp:txXfrm>
        <a:off x="5854377" y="30849"/>
        <a:ext cx="2566554" cy="460800"/>
      </dsp:txXfrm>
    </dsp:sp>
    <dsp:sp modelId="{C9D66ABD-F419-41CB-B4FE-EDDBB02EB647}">
      <dsp:nvSpPr>
        <dsp:cNvPr id="0" name=""/>
        <dsp:cNvSpPr/>
      </dsp:nvSpPr>
      <dsp:spPr>
        <a:xfrm>
          <a:off x="5854377" y="491649"/>
          <a:ext cx="2566554" cy="368928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코로나 이후 전체 렌터카에 대한 </a:t>
          </a:r>
          <a:r>
            <a:rPr lang="ko-KR" altLang="en-US" sz="2000" kern="1200" dirty="0" err="1"/>
            <a:t>검색량이</a:t>
          </a:r>
          <a:r>
            <a:rPr lang="ko-KR" altLang="en-US" sz="2000" kern="1200" dirty="0"/>
            <a:t> 급증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 err="1"/>
            <a:t>캠핑카에</a:t>
          </a:r>
          <a:r>
            <a:rPr lang="ko-KR" altLang="en-US" sz="2000" kern="1200" dirty="0"/>
            <a:t> 대한 수요가 코로나 이후 급증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오픈카 </a:t>
          </a:r>
          <a:r>
            <a:rPr lang="ko-KR" altLang="en-US" sz="2000" kern="1200" dirty="0" err="1"/>
            <a:t>검색량</a:t>
          </a:r>
          <a:r>
            <a:rPr lang="ko-KR" altLang="en-US" sz="2000" kern="1200" dirty="0"/>
            <a:t> 증가</a:t>
          </a:r>
        </a:p>
      </dsp:txBody>
      <dsp:txXfrm>
        <a:off x="5854377" y="491649"/>
        <a:ext cx="2566554" cy="3689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084B7-9241-46BB-BEBB-C5D694765A9A}">
      <dsp:nvSpPr>
        <dsp:cNvPr id="0" name=""/>
        <dsp:cNvSpPr/>
      </dsp:nvSpPr>
      <dsp:spPr>
        <a:xfrm>
          <a:off x="2632" y="31359"/>
          <a:ext cx="2566554" cy="10266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가족여행</a:t>
          </a:r>
        </a:p>
      </dsp:txBody>
      <dsp:txXfrm>
        <a:off x="2632" y="31359"/>
        <a:ext cx="2566554" cy="1026621"/>
      </dsp:txXfrm>
    </dsp:sp>
    <dsp:sp modelId="{2FE8B901-C8D2-421A-A011-400240CA4426}">
      <dsp:nvSpPr>
        <dsp:cNvPr id="0" name=""/>
        <dsp:cNvSpPr/>
      </dsp:nvSpPr>
      <dsp:spPr>
        <a:xfrm>
          <a:off x="2632" y="1057981"/>
          <a:ext cx="2566554" cy="3122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차량 렌트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숙소</a:t>
          </a: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400" kern="1200" dirty="0"/>
            <a:t>호텔 혹은 펜션</a:t>
          </a: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400" kern="1200" dirty="0"/>
            <a:t>특히 독채나 </a:t>
          </a:r>
          <a:r>
            <a:rPr lang="ko-KR" altLang="en-US" sz="1400" kern="1200" dirty="0" err="1"/>
            <a:t>풀빌라</a:t>
          </a:r>
          <a:r>
            <a:rPr lang="ko-KR" altLang="en-US" sz="1400" kern="1200" dirty="0"/>
            <a:t> 등 아이들과 함께 가기 좋은 숙소 검색</a:t>
          </a: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ko-KR" altLang="en-US" sz="1400" kern="1200" dirty="0"/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ko-KR" altLang="en-US" sz="1400" kern="1200" dirty="0"/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ko-KR" altLang="en-US" sz="1400" kern="1200" dirty="0"/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400" b="1" kern="1200" dirty="0"/>
            <a:t>- </a:t>
          </a:r>
          <a:r>
            <a:rPr lang="ko-KR" altLang="en-US" sz="1400" b="1" kern="1200" dirty="0"/>
            <a:t>숙소에 가장 많은 비중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/>
        </a:p>
      </dsp:txBody>
      <dsp:txXfrm>
        <a:off x="2632" y="1057981"/>
        <a:ext cx="2566554" cy="3122437"/>
      </dsp:txXfrm>
    </dsp:sp>
    <dsp:sp modelId="{46827DFB-2851-401B-87B6-F841E2F066B4}">
      <dsp:nvSpPr>
        <dsp:cNvPr id="0" name=""/>
        <dsp:cNvSpPr/>
      </dsp:nvSpPr>
      <dsp:spPr>
        <a:xfrm>
          <a:off x="2928505" y="31359"/>
          <a:ext cx="2566554" cy="10266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신혼여행</a:t>
          </a:r>
        </a:p>
      </dsp:txBody>
      <dsp:txXfrm>
        <a:off x="2928505" y="31359"/>
        <a:ext cx="2566554" cy="1026621"/>
      </dsp:txXfrm>
    </dsp:sp>
    <dsp:sp modelId="{426924BB-F5F1-49B6-94FB-04E431979DD2}">
      <dsp:nvSpPr>
        <dsp:cNvPr id="0" name=""/>
        <dsp:cNvSpPr/>
      </dsp:nvSpPr>
      <dsp:spPr>
        <a:xfrm>
          <a:off x="2928505" y="1057981"/>
          <a:ext cx="2566554" cy="31224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제주도 내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유명 관광지 및 포토 </a:t>
          </a:r>
          <a:r>
            <a:rPr lang="ko-KR" altLang="en-US" sz="1400" kern="1200" dirty="0" err="1"/>
            <a:t>스팟을</a:t>
          </a:r>
          <a:r>
            <a:rPr lang="ko-KR" altLang="en-US" sz="1400" kern="1200" dirty="0"/>
            <a:t> 중시</a:t>
          </a: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400" kern="1200" dirty="0"/>
            <a:t>- </a:t>
          </a:r>
          <a:r>
            <a:rPr lang="ko-KR" altLang="en-US" sz="1400" kern="1200" dirty="0"/>
            <a:t>특히 유명 관광지 혹은 </a:t>
          </a:r>
          <a:r>
            <a:rPr lang="ko-KR" altLang="en-US" sz="1400" kern="1200" dirty="0" err="1"/>
            <a:t>포토스팟을</a:t>
          </a:r>
          <a:r>
            <a:rPr lang="ko-KR" altLang="en-US" sz="1400" kern="1200" dirty="0"/>
            <a:t> 직접 검색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숙소</a:t>
          </a: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400" kern="1200" dirty="0"/>
            <a:t>호텔 혹은 펜션</a:t>
          </a: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ko-KR" altLang="en-US" sz="1400" kern="1200" dirty="0"/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ko-KR" altLang="en-US" sz="1400" kern="1200" dirty="0"/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400" b="1" kern="1200" dirty="0"/>
            <a:t>- </a:t>
          </a:r>
          <a:r>
            <a:rPr lang="ko-KR" altLang="en-US" sz="1400" b="1" kern="1200" dirty="0"/>
            <a:t>볼거리 및 관광지 많은 비중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/>
        </a:p>
      </dsp:txBody>
      <dsp:txXfrm>
        <a:off x="2928505" y="1057981"/>
        <a:ext cx="2566554" cy="3122437"/>
      </dsp:txXfrm>
    </dsp:sp>
    <dsp:sp modelId="{795575B5-364A-4D69-A772-86EA21602947}">
      <dsp:nvSpPr>
        <dsp:cNvPr id="0" name=""/>
        <dsp:cNvSpPr/>
      </dsp:nvSpPr>
      <dsp:spPr>
        <a:xfrm>
          <a:off x="5854377" y="31359"/>
          <a:ext cx="2566554" cy="10266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/>
            <a:t>혼자여행</a:t>
          </a:r>
          <a:endParaRPr lang="ko-KR" altLang="en-US" sz="1400" kern="1200" dirty="0"/>
        </a:p>
      </dsp:txBody>
      <dsp:txXfrm>
        <a:off x="5854377" y="31359"/>
        <a:ext cx="2566554" cy="1026621"/>
      </dsp:txXfrm>
    </dsp:sp>
    <dsp:sp modelId="{C9D66ABD-F419-41CB-B4FE-EDDBB02EB647}">
      <dsp:nvSpPr>
        <dsp:cNvPr id="0" name=""/>
        <dsp:cNvSpPr/>
      </dsp:nvSpPr>
      <dsp:spPr>
        <a:xfrm>
          <a:off x="5854377" y="1057981"/>
          <a:ext cx="2566554" cy="312243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 err="1"/>
            <a:t>이동편</a:t>
          </a:r>
          <a:r>
            <a:rPr lang="ko-KR" altLang="en-US" sz="1400" kern="1200" dirty="0"/>
            <a:t> 및 짐 운반 관련 많은 검색</a:t>
          </a: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altLang="ko-KR" sz="1400" kern="1200" dirty="0"/>
            <a:t>Ex) </a:t>
          </a:r>
          <a:r>
            <a:rPr lang="ko-KR" altLang="en-US" sz="1400" kern="1200" dirty="0"/>
            <a:t>트롤리</a:t>
          </a:r>
          <a:r>
            <a:rPr lang="en-US" altLang="ko-KR" sz="1400" kern="1200" dirty="0"/>
            <a:t>, </a:t>
          </a:r>
          <a:r>
            <a:rPr lang="ko-KR" altLang="en-US" sz="1400" kern="1200" dirty="0" err="1"/>
            <a:t>가방을부탁해</a:t>
          </a:r>
          <a:r>
            <a:rPr lang="en-US" altLang="ko-KR" sz="1400" kern="1200" dirty="0"/>
            <a:t>, </a:t>
          </a:r>
          <a:r>
            <a:rPr lang="ko-KR" altLang="en-US" sz="1400" kern="1200" dirty="0" err="1"/>
            <a:t>짐옮기미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1400" kern="1200" dirty="0"/>
            <a:t>숙소</a:t>
          </a: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ko-KR" altLang="en-US" sz="1400" kern="1200" dirty="0"/>
            <a:t>호텔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게스트하우스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민박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맛집</a:t>
          </a: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400" kern="1200" dirty="0"/>
            <a:t>다른 여행 스타일에 비해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맛집 관련 검색이 많은 편</a:t>
          </a: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400" b="1" kern="1200" dirty="0"/>
            <a:t>- </a:t>
          </a:r>
          <a:r>
            <a:rPr lang="ko-KR" altLang="en-US" sz="1400" b="1" kern="1200" dirty="0"/>
            <a:t>맛집에 많은 비중</a:t>
          </a:r>
        </a:p>
      </dsp:txBody>
      <dsp:txXfrm>
        <a:off x="5854377" y="1057981"/>
        <a:ext cx="2566554" cy="3122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02:33:52.4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0 511 24575,'0'-4'0,"0"-9"0,0-11 0,4-5 0,1-1 0,0 0 0,-1 1 0,-1 2 0,-1 2 0,7-11 0,6-8 0,0 0 0,2 8 0,-2 6 0,0 7 0,14-19 0,1-3-8191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02:34:36.1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02:34:36.8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02:34:37.4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5T02:34:37.8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마루 부리 중간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마루 부리 중간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마루 부리 중간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마루 부리 중간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마루 부리 중간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마루 부리 중간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마루 부리 중간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마루 부리 중간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마루 부리 중간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마루 부리 중간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마루 부리 중간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마루 부리 중간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image" Target="../media/image1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2690264" y="2505670"/>
            <a:ext cx="6811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 여행 트렌드 변화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DB756-317E-4F42-AF88-B6D561E946B9}"/>
              </a:ext>
            </a:extLst>
          </p:cNvPr>
          <p:cNvSpPr txBox="1"/>
          <p:nvPr/>
        </p:nvSpPr>
        <p:spPr>
          <a:xfrm>
            <a:off x="10388601" y="5730240"/>
            <a:ext cx="121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이봉환</a:t>
            </a:r>
            <a:endParaRPr lang="ko-KR" altLang="en-US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897609" y="3917911"/>
            <a:ext cx="23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국내 여행 트렌드 변화</a:t>
            </a: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4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 여행 관련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검색량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비교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094735-37C3-438F-9CC1-62005C74C496}"/>
              </a:ext>
            </a:extLst>
          </p:cNvPr>
          <p:cNvSpPr txBox="1"/>
          <p:nvPr/>
        </p:nvSpPr>
        <p:spPr>
          <a:xfrm>
            <a:off x="4220607" y="6160922"/>
            <a:ext cx="4613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출처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네이버 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데이터랩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BFCB8A2-4798-45BA-A269-4273E33FCA40}"/>
              </a:ext>
            </a:extLst>
          </p:cNvPr>
          <p:cNvSpPr/>
          <p:nvPr/>
        </p:nvSpPr>
        <p:spPr>
          <a:xfrm>
            <a:off x="9545340" y="1435385"/>
            <a:ext cx="2362292" cy="3987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A0A71-69B4-4015-9A18-44797EC8ADF6}"/>
              </a:ext>
            </a:extLst>
          </p:cNvPr>
          <p:cNvSpPr txBox="1"/>
          <p:nvPr/>
        </p:nvSpPr>
        <p:spPr>
          <a:xfrm>
            <a:off x="9680627" y="1636170"/>
            <a:ext cx="20917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모든 키워드가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확진자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수와 정부의 사회적 거리두기 정책에 따른 영향을 받음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제주로 렌트 키워드의 경우 코로나 이후 급증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ECBB7094-8ED1-4192-9B5D-B6CA6F9225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9270017"/>
              </p:ext>
            </p:extLst>
          </p:nvPr>
        </p:nvGraphicFramePr>
        <p:xfrm>
          <a:off x="1282052" y="1330038"/>
          <a:ext cx="7732639" cy="4848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7D189C2-0938-4E7C-B360-9D0665F3035E}"/>
              </a:ext>
            </a:extLst>
          </p:cNvPr>
          <p:cNvSpPr txBox="1"/>
          <p:nvPr/>
        </p:nvSpPr>
        <p:spPr>
          <a:xfrm>
            <a:off x="6733311" y="4643011"/>
            <a:ext cx="339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spc="-150" dirty="0">
                <a:solidFill>
                  <a:srgbClr val="92D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사회적 거리두기 단계 격상</a:t>
            </a:r>
            <a:endParaRPr lang="en-US" altLang="ko-KR" sz="1600" b="1" spc="-150" dirty="0">
              <a:solidFill>
                <a:srgbClr val="92D05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EFDFBC-07D2-40CB-BC36-388EFD8C9598}"/>
              </a:ext>
            </a:extLst>
          </p:cNvPr>
          <p:cNvSpPr/>
          <p:nvPr/>
        </p:nvSpPr>
        <p:spPr>
          <a:xfrm flipH="1">
            <a:off x="7453744" y="3112655"/>
            <a:ext cx="159694" cy="1553752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1324B3C-4C24-4374-9BD9-2DC51D0A160C}"/>
              </a:ext>
            </a:extLst>
          </p:cNvPr>
          <p:cNvSpPr/>
          <p:nvPr/>
        </p:nvSpPr>
        <p:spPr>
          <a:xfrm flipH="1">
            <a:off x="7755934" y="3112655"/>
            <a:ext cx="267620" cy="1553752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0248052-37B9-4F40-8E73-1514397BEE76}"/>
              </a:ext>
            </a:extLst>
          </p:cNvPr>
          <p:cNvSpPr/>
          <p:nvPr/>
        </p:nvSpPr>
        <p:spPr>
          <a:xfrm flipH="1">
            <a:off x="8332572" y="1620851"/>
            <a:ext cx="159695" cy="2997331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D91951-B6FA-46F4-B9CF-7E79558F570A}"/>
              </a:ext>
            </a:extLst>
          </p:cNvPr>
          <p:cNvSpPr/>
          <p:nvPr/>
        </p:nvSpPr>
        <p:spPr>
          <a:xfrm flipH="1">
            <a:off x="6770255" y="1435385"/>
            <a:ext cx="2142836" cy="440489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D04A6F-0329-4990-AD0E-8C683856BC25}"/>
              </a:ext>
            </a:extLst>
          </p:cNvPr>
          <p:cNvSpPr txBox="1"/>
          <p:nvPr/>
        </p:nvSpPr>
        <p:spPr>
          <a:xfrm>
            <a:off x="7049348" y="1005267"/>
            <a:ext cx="1487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</a:t>
            </a:r>
            <a:r>
              <a:rPr lang="en-US" altLang="ko-KR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</a:t>
            </a:r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이후</a:t>
            </a:r>
            <a:endParaRPr lang="en-US" altLang="ko-KR" sz="2000" spc="-150" dirty="0">
              <a:solidFill>
                <a:srgbClr val="FF000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70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C6D882-9674-43BA-BE4F-6B97DA283333}"/>
              </a:ext>
            </a:extLst>
          </p:cNvPr>
          <p:cNvSpPr/>
          <p:nvPr/>
        </p:nvSpPr>
        <p:spPr>
          <a:xfrm>
            <a:off x="5745363" y="65005"/>
            <a:ext cx="6341184" cy="5153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55909-8863-48AA-BCF9-F6A3CB89662C}"/>
              </a:ext>
            </a:extLst>
          </p:cNvPr>
          <p:cNvSpPr txBox="1"/>
          <p:nvPr/>
        </p:nvSpPr>
        <p:spPr>
          <a:xfrm>
            <a:off x="148597" y="3931840"/>
            <a:ext cx="382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 키워드별 분류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21E2EF-F4C1-4567-8375-1E1AA3559125}"/>
              </a:ext>
            </a:extLst>
          </p:cNvPr>
          <p:cNvSpPr/>
          <p:nvPr/>
        </p:nvSpPr>
        <p:spPr>
          <a:xfrm>
            <a:off x="105452" y="4719738"/>
            <a:ext cx="1013096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1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숙소 키워드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0F844D7E-754A-4726-B2FD-943657F52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3465024"/>
              </p:ext>
            </p:extLst>
          </p:nvPr>
        </p:nvGraphicFramePr>
        <p:xfrm>
          <a:off x="234019" y="1622018"/>
          <a:ext cx="5146612" cy="3891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0E440BB-209F-4420-8326-54494DB255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617206"/>
              </p:ext>
            </p:extLst>
          </p:nvPr>
        </p:nvGraphicFramePr>
        <p:xfrm>
          <a:off x="5226381" y="1472218"/>
          <a:ext cx="6405134" cy="419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3B8B6C-BF05-4A2A-A0A8-DD20BF4201B6}"/>
              </a:ext>
            </a:extLst>
          </p:cNvPr>
          <p:cNvSpPr/>
          <p:nvPr/>
        </p:nvSpPr>
        <p:spPr>
          <a:xfrm flipH="1">
            <a:off x="8242599" y="1656690"/>
            <a:ext cx="3328245" cy="361317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65D21-F453-42C2-8C19-D294DA7AD796}"/>
              </a:ext>
            </a:extLst>
          </p:cNvPr>
          <p:cNvSpPr txBox="1"/>
          <p:nvPr/>
        </p:nvSpPr>
        <p:spPr>
          <a:xfrm>
            <a:off x="9161177" y="1734467"/>
            <a:ext cx="149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</a:t>
            </a:r>
            <a:r>
              <a:rPr lang="en-US" altLang="ko-KR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</a:t>
            </a:r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이후</a:t>
            </a:r>
            <a:endParaRPr lang="en-US" altLang="ko-KR" sz="2000" spc="-150" dirty="0">
              <a:solidFill>
                <a:srgbClr val="FF000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F1EF2D8-8AEC-4F84-86CE-13AC033850C3}"/>
              </a:ext>
            </a:extLst>
          </p:cNvPr>
          <p:cNvSpPr/>
          <p:nvPr/>
        </p:nvSpPr>
        <p:spPr>
          <a:xfrm>
            <a:off x="5824426" y="1565729"/>
            <a:ext cx="177679" cy="18192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7DB02-2303-4384-84EB-0F6FD1539060}"/>
              </a:ext>
            </a:extLst>
          </p:cNvPr>
          <p:cNvSpPr txBox="1"/>
          <p:nvPr/>
        </p:nvSpPr>
        <p:spPr>
          <a:xfrm>
            <a:off x="5824426" y="1326522"/>
            <a:ext cx="339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게스트하우스 관련 범죄 사건</a:t>
            </a:r>
            <a:endParaRPr lang="en-US" altLang="ko-KR" sz="1100" spc="-150" dirty="0">
              <a:solidFill>
                <a:srgbClr val="FF000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6AEC6-3DCE-4D83-9D38-458F71777E01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C09F3-2401-42EB-86D1-AF4256B3F15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1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58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숙소 키워드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6AEC6-3DCE-4D83-9D38-458F71777E01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C09F3-2401-42EB-86D1-AF4256B3F15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1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A474DF-417E-47B1-9851-74D15A0C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397" y="1199235"/>
            <a:ext cx="6569205" cy="44595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A87955-1D42-40B7-8831-8AF1E8D2D22E}"/>
              </a:ext>
            </a:extLst>
          </p:cNvPr>
          <p:cNvSpPr txBox="1"/>
          <p:nvPr/>
        </p:nvSpPr>
        <p:spPr>
          <a:xfrm>
            <a:off x="3819825" y="5683738"/>
            <a:ext cx="6052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출처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여행 트랜드 조사보고서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제주관광공사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444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캠핑 및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차박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키워드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3B8B6C-BF05-4A2A-A0A8-DD20BF4201B6}"/>
              </a:ext>
            </a:extLst>
          </p:cNvPr>
          <p:cNvSpPr/>
          <p:nvPr/>
        </p:nvSpPr>
        <p:spPr>
          <a:xfrm flipH="1">
            <a:off x="7924799" y="1620849"/>
            <a:ext cx="2235202" cy="413340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65D21-F453-42C2-8C19-D294DA7AD796}"/>
              </a:ext>
            </a:extLst>
          </p:cNvPr>
          <p:cNvSpPr txBox="1"/>
          <p:nvPr/>
        </p:nvSpPr>
        <p:spPr>
          <a:xfrm>
            <a:off x="8397612" y="1167642"/>
            <a:ext cx="149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</a:t>
            </a:r>
            <a:r>
              <a:rPr lang="en-US" altLang="ko-KR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</a:t>
            </a:r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이후</a:t>
            </a:r>
            <a:endParaRPr lang="en-US" altLang="ko-KR" sz="2000" spc="-150" dirty="0">
              <a:solidFill>
                <a:srgbClr val="FF000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96AEC6-3DCE-4D83-9D38-458F71777E01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C09F3-2401-42EB-86D1-AF4256B3F15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1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D627055-4584-424A-A2E1-1A83CB068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489036"/>
              </p:ext>
            </p:extLst>
          </p:nvPr>
        </p:nvGraphicFramePr>
        <p:xfrm>
          <a:off x="2031999" y="1480255"/>
          <a:ext cx="8220365" cy="4605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91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88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맛집 키워드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1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13949-4474-47DF-85D3-E5FADD1FB9B4}"/>
              </a:ext>
            </a:extLst>
          </p:cNvPr>
          <p:cNvSpPr txBox="1"/>
          <p:nvPr/>
        </p:nvSpPr>
        <p:spPr>
          <a:xfrm>
            <a:off x="2342798" y="3975939"/>
            <a:ext cx="2364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제주도맛집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연관검색어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3AC6B-1D0A-47CB-8DEF-88A2A4EFFC2F}"/>
              </a:ext>
            </a:extLst>
          </p:cNvPr>
          <p:cNvSpPr txBox="1"/>
          <p:nvPr/>
        </p:nvSpPr>
        <p:spPr>
          <a:xfrm>
            <a:off x="7947820" y="5683739"/>
            <a:ext cx="343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및 연관되지 않은 키워드 제외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31C5727-C077-4B4E-A6EE-30D0CF264648}"/>
              </a:ext>
            </a:extLst>
          </p:cNvPr>
          <p:cNvCxnSpPr>
            <a:cxnSpLocks/>
          </p:cNvCxnSpPr>
          <p:nvPr/>
        </p:nvCxnSpPr>
        <p:spPr>
          <a:xfrm>
            <a:off x="6733015" y="3590496"/>
            <a:ext cx="289181" cy="20578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F539A6B-A1C7-49F7-A2B7-1AEA78D8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69" y="3429000"/>
            <a:ext cx="4398572" cy="2199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5A5A5A-10B0-4127-99D0-05BDEA74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89" y="1172901"/>
            <a:ext cx="5522090" cy="27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1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6014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맛집 키워드 내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음식별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검색량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6BBCF9-10E7-4B4A-A137-779728916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773516"/>
              </p:ext>
            </p:extLst>
          </p:nvPr>
        </p:nvGraphicFramePr>
        <p:xfrm>
          <a:off x="6520405" y="1408674"/>
          <a:ext cx="4653024" cy="4652783"/>
        </p:xfrm>
        <a:graphic>
          <a:graphicData uri="http://schemas.openxmlformats.org/drawingml/2006/table">
            <a:tbl>
              <a:tblPr/>
              <a:tblGrid>
                <a:gridCol w="1163256">
                  <a:extLst>
                    <a:ext uri="{9D8B030D-6E8A-4147-A177-3AD203B41FA5}">
                      <a16:colId xmlns:a16="http://schemas.microsoft.com/office/drawing/2014/main" val="2854689127"/>
                    </a:ext>
                  </a:extLst>
                </a:gridCol>
                <a:gridCol w="1163256">
                  <a:extLst>
                    <a:ext uri="{9D8B030D-6E8A-4147-A177-3AD203B41FA5}">
                      <a16:colId xmlns:a16="http://schemas.microsoft.com/office/drawing/2014/main" val="2313197752"/>
                    </a:ext>
                  </a:extLst>
                </a:gridCol>
                <a:gridCol w="1163256">
                  <a:extLst>
                    <a:ext uri="{9D8B030D-6E8A-4147-A177-3AD203B41FA5}">
                      <a16:colId xmlns:a16="http://schemas.microsoft.com/office/drawing/2014/main" val="110755548"/>
                    </a:ext>
                  </a:extLst>
                </a:gridCol>
                <a:gridCol w="1163256">
                  <a:extLst>
                    <a:ext uri="{9D8B030D-6E8A-4147-A177-3AD203B41FA5}">
                      <a16:colId xmlns:a16="http://schemas.microsoft.com/office/drawing/2014/main" val="4138786063"/>
                    </a:ext>
                  </a:extLst>
                </a:gridCol>
              </a:tblGrid>
              <a:tr h="656627">
                <a:tc>
                  <a:txBody>
                    <a:bodyPr/>
                    <a:lstStyle/>
                    <a:p>
                      <a:pPr algn="ctr" fontAlgn="ctr"/>
                      <a:br>
                        <a:rPr lang="ko-KR" altLang="en-US" sz="100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</a:br>
                      <a:r>
                        <a:rPr lang="ko-KR" altLang="en-US" sz="100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연관키워드</a:t>
                      </a:r>
                      <a:endParaRPr lang="ko-KR" altLang="en-US" sz="1000" b="0" dirty="0"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월간검색수</a:t>
                      </a:r>
                      <a:r>
                        <a:rPr lang="en-US" altLang="ko-KR" sz="100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(</a:t>
                      </a:r>
                      <a:r>
                        <a:rPr lang="en-US" sz="100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PC)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월간검색수</a:t>
                      </a:r>
                      <a:r>
                        <a:rPr lang="en-US" altLang="ko-KR" sz="100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모바일</a:t>
                      </a:r>
                      <a:r>
                        <a:rPr lang="en-US" altLang="ko-KR" sz="100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)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통합검색수</a:t>
                      </a:r>
                      <a:endParaRPr lang="ko-KR" altLang="en-US" sz="1000" b="0" dirty="0"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33383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174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대게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9210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84300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59188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176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킹크랩</a:t>
                      </a:r>
                      <a:endParaRPr lang="ko-KR" altLang="en-US" sz="1050" b="0" dirty="0"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8280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81800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36516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179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뷔페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6480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70400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707064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184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천지연폭포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4210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49400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727281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187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수영장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5580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46400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43046"/>
                  </a:ext>
                </a:extLst>
              </a:tr>
              <a:tr h="210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188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서귀포올레시장</a:t>
                      </a:r>
                      <a:endParaRPr lang="ko-KR" altLang="en-US" sz="1050" b="0" dirty="0"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2870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44300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309130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190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오늘저녁메뉴</a:t>
                      </a:r>
                      <a:endParaRPr lang="ko-KR" altLang="en-US" sz="1050" b="0" dirty="0"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3230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43400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075271"/>
                  </a:ext>
                </a:extLst>
              </a:tr>
              <a:tr h="210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195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서귀포가볼만한곳</a:t>
                      </a:r>
                      <a:endParaRPr lang="ko-KR" altLang="en-US" sz="1050" b="0" dirty="0"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1050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34700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28504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197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랍스터</a:t>
                      </a:r>
                      <a:endParaRPr lang="ko-KR" altLang="en-US" sz="1050" b="0" dirty="0"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3540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29600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199010"/>
                  </a:ext>
                </a:extLst>
              </a:tr>
              <a:tr h="210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209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우도가볼만한곳</a:t>
                      </a:r>
                      <a:endParaRPr lang="ko-KR" altLang="en-US" sz="1050" b="0" dirty="0"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1430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24500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1693"/>
                  </a:ext>
                </a:extLst>
              </a:tr>
              <a:tr h="210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211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내근처가볼만한곳</a:t>
                      </a:r>
                      <a:endParaRPr lang="ko-KR" altLang="en-US" sz="1050" b="0" dirty="0"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25100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0209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212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보말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1500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23700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40853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229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랍스타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2290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17600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522816"/>
                  </a:ext>
                </a:extLst>
              </a:tr>
              <a:tr h="2103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235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한라산국립공원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1820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16500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145637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243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고등어회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1970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13800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159523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247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장어덮밥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1490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13800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686002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267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서귀포흑돼지</a:t>
                      </a:r>
                      <a:endParaRPr lang="ko-KR" altLang="en-US" sz="1050" b="0" dirty="0"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1050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10800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710756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281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서귀포횟집</a:t>
                      </a:r>
                      <a:endParaRPr lang="ko-KR" altLang="en-US" sz="1050" b="0" dirty="0"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770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9990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823988"/>
                  </a:ext>
                </a:extLst>
              </a:tr>
              <a:tr h="20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285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성게미역국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580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9670</a:t>
                      </a:r>
                    </a:p>
                  </a:txBody>
                  <a:tcPr marL="50304" marR="50304" marT="25152" marB="251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423794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33D2DBD6-A0CF-4E6F-B9F5-A7BA7E8AFE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561666"/>
              </p:ext>
            </p:extLst>
          </p:nvPr>
        </p:nvGraphicFramePr>
        <p:xfrm>
          <a:off x="558157" y="1458409"/>
          <a:ext cx="5472253" cy="4683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06739E5-72B0-4A58-BFCB-6881EA97A9AE}"/>
              </a:ext>
            </a:extLst>
          </p:cNvPr>
          <p:cNvSpPr/>
          <p:nvPr/>
        </p:nvSpPr>
        <p:spPr>
          <a:xfrm flipH="1">
            <a:off x="3036423" y="2058483"/>
            <a:ext cx="2926677" cy="367493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FE6ACC-AE4D-4483-85F2-A7D7D6BA9B58}"/>
              </a:ext>
            </a:extLst>
          </p:cNvPr>
          <p:cNvSpPr txBox="1"/>
          <p:nvPr/>
        </p:nvSpPr>
        <p:spPr>
          <a:xfrm>
            <a:off x="4012603" y="2156712"/>
            <a:ext cx="1493455" cy="39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</a:t>
            </a:r>
            <a:r>
              <a:rPr lang="en-US" altLang="ko-KR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</a:t>
            </a:r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이후</a:t>
            </a:r>
            <a:endParaRPr lang="en-US" altLang="ko-KR" sz="2000" spc="-150" dirty="0">
              <a:solidFill>
                <a:srgbClr val="FF000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14F64-DF0A-4C9E-ACAC-FD964A2C1B8A}"/>
              </a:ext>
            </a:extLst>
          </p:cNvPr>
          <p:cNvSpPr txBox="1"/>
          <p:nvPr/>
        </p:nvSpPr>
        <p:spPr>
          <a:xfrm>
            <a:off x="472784" y="1089077"/>
            <a:ext cx="5198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맛집 키워드에서 음식 키워드 추출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E47EB-2D43-4E00-A926-0DA83F2D6C6C}"/>
              </a:ext>
            </a:extLst>
          </p:cNvPr>
          <p:cNvSpPr txBox="1"/>
          <p:nvPr/>
        </p:nvSpPr>
        <p:spPr>
          <a:xfrm>
            <a:off x="3627093" y="4537648"/>
            <a:ext cx="339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spc="-150" dirty="0">
                <a:solidFill>
                  <a:srgbClr val="92D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백종원의 골목식당</a:t>
            </a:r>
            <a:r>
              <a:rPr lang="en-US" altLang="ko-KR" sz="1600" b="1" spc="-150" dirty="0">
                <a:solidFill>
                  <a:srgbClr val="92D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b="1" spc="-150" dirty="0">
                <a:solidFill>
                  <a:srgbClr val="92D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고기국수</a:t>
            </a:r>
            <a:r>
              <a:rPr lang="en-US" altLang="ko-KR" sz="1600" b="1" spc="-150" dirty="0">
                <a:solidFill>
                  <a:srgbClr val="92D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787737F-8070-450F-980F-9B4E942B4BA4}"/>
              </a:ext>
            </a:extLst>
          </p:cNvPr>
          <p:cNvSpPr/>
          <p:nvPr/>
        </p:nvSpPr>
        <p:spPr>
          <a:xfrm flipH="1">
            <a:off x="5511521" y="2673010"/>
            <a:ext cx="288915" cy="1725229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D42FFB-18F3-4211-B279-78CE95FD674C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EA96DB-B4BC-4594-AEA0-6AE2EA58F4AC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1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88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렌트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검색량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33D2DBD6-A0CF-4E6F-B9F5-A7BA7E8AFE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581800"/>
              </p:ext>
            </p:extLst>
          </p:nvPr>
        </p:nvGraphicFramePr>
        <p:xfrm>
          <a:off x="558157" y="1458409"/>
          <a:ext cx="5472253" cy="4683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06739E5-72B0-4A58-BFCB-6881EA97A9AE}"/>
              </a:ext>
            </a:extLst>
          </p:cNvPr>
          <p:cNvSpPr/>
          <p:nvPr/>
        </p:nvSpPr>
        <p:spPr>
          <a:xfrm flipH="1">
            <a:off x="3066471" y="1458409"/>
            <a:ext cx="2880017" cy="417577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FE6ACC-AE4D-4483-85F2-A7D7D6BA9B58}"/>
              </a:ext>
            </a:extLst>
          </p:cNvPr>
          <p:cNvSpPr txBox="1"/>
          <p:nvPr/>
        </p:nvSpPr>
        <p:spPr>
          <a:xfrm>
            <a:off x="3837078" y="1559595"/>
            <a:ext cx="1493455" cy="39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</a:t>
            </a:r>
            <a:r>
              <a:rPr lang="en-US" altLang="ko-KR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</a:t>
            </a:r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이후</a:t>
            </a:r>
            <a:endParaRPr lang="en-US" altLang="ko-KR" sz="2000" spc="-150" dirty="0">
              <a:solidFill>
                <a:srgbClr val="FF000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2BE8C24-0E01-4CF8-A4F4-883B170F0E6D}"/>
              </a:ext>
            </a:extLst>
          </p:cNvPr>
          <p:cNvSpPr/>
          <p:nvPr/>
        </p:nvSpPr>
        <p:spPr>
          <a:xfrm>
            <a:off x="5758503" y="1579849"/>
            <a:ext cx="177679" cy="181922"/>
          </a:xfrm>
          <a:prstGeom prst="ellipse">
            <a:avLst/>
          </a:prstGeom>
          <a:noFill/>
          <a:ln w="19050">
            <a:solidFill>
              <a:srgbClr val="4DF52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4E100-B6E0-4525-8DD6-555F53268AE9}"/>
              </a:ext>
            </a:extLst>
          </p:cNvPr>
          <p:cNvSpPr txBox="1"/>
          <p:nvPr/>
        </p:nvSpPr>
        <p:spPr>
          <a:xfrm>
            <a:off x="5847342" y="1156612"/>
            <a:ext cx="33926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spc="-150" dirty="0">
                <a:solidFill>
                  <a:srgbClr val="00B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그것이 </a:t>
            </a:r>
            <a:r>
              <a:rPr lang="ko-KR" altLang="en-US" sz="1100" spc="-150" dirty="0" err="1">
                <a:solidFill>
                  <a:srgbClr val="00B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알고싶다</a:t>
            </a:r>
            <a:r>
              <a:rPr lang="ko-KR" altLang="en-US" sz="1100" spc="-150" dirty="0">
                <a:solidFill>
                  <a:srgbClr val="00B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100" spc="-150" dirty="0">
                <a:solidFill>
                  <a:srgbClr val="00B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(‘</a:t>
            </a:r>
            <a:r>
              <a:rPr lang="ko-KR" altLang="en-US" sz="1100" spc="-150" dirty="0">
                <a:solidFill>
                  <a:srgbClr val="00B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오픈카 사망사건의 진실</a:t>
            </a:r>
            <a:r>
              <a:rPr lang="en-US" altLang="ko-KR" sz="1100" spc="-150" dirty="0">
                <a:solidFill>
                  <a:srgbClr val="00B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’)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354B623-D150-468F-8943-9A838A34D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06533"/>
              </p:ext>
            </p:extLst>
          </p:nvPr>
        </p:nvGraphicFramePr>
        <p:xfrm>
          <a:off x="7058091" y="2470458"/>
          <a:ext cx="4577757" cy="2969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784">
                  <a:extLst>
                    <a:ext uri="{9D8B030D-6E8A-4147-A177-3AD203B41FA5}">
                      <a16:colId xmlns:a16="http://schemas.microsoft.com/office/drawing/2014/main" val="127649765"/>
                    </a:ext>
                  </a:extLst>
                </a:gridCol>
                <a:gridCol w="1079078">
                  <a:extLst>
                    <a:ext uri="{9D8B030D-6E8A-4147-A177-3AD203B41FA5}">
                      <a16:colId xmlns:a16="http://schemas.microsoft.com/office/drawing/2014/main" val="996999611"/>
                    </a:ext>
                  </a:extLst>
                </a:gridCol>
                <a:gridCol w="913592">
                  <a:extLst>
                    <a:ext uri="{9D8B030D-6E8A-4147-A177-3AD203B41FA5}">
                      <a16:colId xmlns:a16="http://schemas.microsoft.com/office/drawing/2014/main" val="1797420349"/>
                    </a:ext>
                  </a:extLst>
                </a:gridCol>
                <a:gridCol w="990303">
                  <a:extLst>
                    <a:ext uri="{9D8B030D-6E8A-4147-A177-3AD203B41FA5}">
                      <a16:colId xmlns:a16="http://schemas.microsoft.com/office/drawing/2014/main" val="1777425805"/>
                    </a:ext>
                  </a:extLst>
                </a:gridCol>
              </a:tblGrid>
              <a:tr h="87614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 err="1">
                          <a:effectLst/>
                        </a:rPr>
                        <a:t>연관키워드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>
                          <a:effectLst/>
                        </a:rPr>
                        <a:t>월간검색수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PC)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 err="1">
                          <a:effectLst/>
                        </a:rPr>
                        <a:t>월간검색수</a:t>
                      </a:r>
                      <a:r>
                        <a:rPr lang="en-US" altLang="ko-KR" sz="1200" u="none" strike="noStrike" dirty="0">
                          <a:effectLst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</a:rPr>
                        <a:t>모바일</a:t>
                      </a:r>
                      <a:r>
                        <a:rPr lang="en-US" altLang="ko-KR" sz="1200" u="none" strike="noStrike" dirty="0">
                          <a:effectLst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통합검색수</a:t>
                      </a:r>
                      <a:endParaRPr lang="ko-KR" altLang="en-US" sz="1600" dirty="0"/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6901362"/>
                  </a:ext>
                </a:extLst>
              </a:tr>
              <a:tr h="523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BMW520I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5,470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49,600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55070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755942"/>
                  </a:ext>
                </a:extLst>
              </a:tr>
              <a:tr h="52329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 err="1">
                          <a:effectLst/>
                        </a:rPr>
                        <a:t>제주도오픈카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2,370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9,650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12020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241318"/>
                  </a:ext>
                </a:extLst>
              </a:tr>
              <a:tr h="52329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</a:rPr>
                        <a:t>제주도전기차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810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2,480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3290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34147"/>
                  </a:ext>
                </a:extLst>
              </a:tr>
              <a:tr h="52329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 err="1">
                          <a:effectLst/>
                        </a:rPr>
                        <a:t>제주도캠핑카렌트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410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2,790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u="none" strike="noStrike" dirty="0">
                          <a:effectLst/>
                        </a:rPr>
                        <a:t>3200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0063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84DF61B-661B-41CA-99CE-D9B43C5D46C9}"/>
                  </a:ext>
                </a:extLst>
              </p14:cNvPr>
              <p14:cNvContentPartPr/>
              <p14:nvPr/>
            </p14:nvContentPartPr>
            <p14:xfrm>
              <a:off x="5885649" y="1383309"/>
              <a:ext cx="60840" cy="1843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84DF61B-661B-41CA-99CE-D9B43C5D46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6649" y="1374309"/>
                <a:ext cx="78480" cy="2019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61CBAA-78BA-461E-BB75-F0AC22749B21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7ADCB-BAE3-4C10-AAB4-1CBBC21677B9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1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61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키워드별 검색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FF4837D-B384-414C-B65E-841EC8A92B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541127"/>
              </p:ext>
            </p:extLst>
          </p:nvPr>
        </p:nvGraphicFramePr>
        <p:xfrm>
          <a:off x="2105889" y="1810514"/>
          <a:ext cx="8423565" cy="4211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594C81-7FDA-413A-A4F6-D8C3276FC40E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DD42F-BA42-4478-BB69-232C18BA035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1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81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C6D882-9674-43BA-BE4F-6B97DA283333}"/>
              </a:ext>
            </a:extLst>
          </p:cNvPr>
          <p:cNvSpPr/>
          <p:nvPr/>
        </p:nvSpPr>
        <p:spPr>
          <a:xfrm>
            <a:off x="5745363" y="65005"/>
            <a:ext cx="6341184" cy="5153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815F2-0726-4117-A708-BD3FBCEF7ECC}"/>
              </a:ext>
            </a:extLst>
          </p:cNvPr>
          <p:cNvSpPr txBox="1"/>
          <p:nvPr/>
        </p:nvSpPr>
        <p:spPr>
          <a:xfrm>
            <a:off x="927401" y="5218692"/>
            <a:ext cx="466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여행 스타일 별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분류를 통해  각 여행 스타일별 특성을 찾기 위함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55909-8863-48AA-BCF9-F6A3CB89662C}"/>
              </a:ext>
            </a:extLst>
          </p:cNvPr>
          <p:cNvSpPr txBox="1"/>
          <p:nvPr/>
        </p:nvSpPr>
        <p:spPr>
          <a:xfrm>
            <a:off x="148597" y="3931840"/>
            <a:ext cx="382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여행 스타일 별 분류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21E2EF-F4C1-4567-8375-1E1AA3559125}"/>
              </a:ext>
            </a:extLst>
          </p:cNvPr>
          <p:cNvSpPr/>
          <p:nvPr/>
        </p:nvSpPr>
        <p:spPr>
          <a:xfrm>
            <a:off x="105452" y="4719738"/>
            <a:ext cx="1013096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7029365" y="2748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2. </a:t>
            </a:r>
            <a:r>
              <a:rPr lang="ko-KR" altLang="en-US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 전</a:t>
            </a:r>
            <a:r>
              <a:rPr lang="en-US" altLang="ko-KR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후의 여행 트렌드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7029365" y="3932813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여행지 선정 중요 지표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1772235" y="2021310"/>
            <a:ext cx="3726197" cy="3650468"/>
          </a:xfrm>
          <a:prstGeom prst="bracketPair">
            <a:avLst>
              <a:gd name="adj" fmla="val 108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2539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Index</a:t>
            </a:r>
            <a:endParaRPr lang="ko-KR" altLang="en-US" sz="5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EC531-4BAC-41FB-B5BA-1D9912BFC8BC}"/>
              </a:ext>
            </a:extLst>
          </p:cNvPr>
          <p:cNvSpPr txBox="1"/>
          <p:nvPr/>
        </p:nvSpPr>
        <p:spPr>
          <a:xfrm>
            <a:off x="7029365" y="33405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3. </a:t>
            </a:r>
            <a:r>
              <a:rPr lang="ko-KR" altLang="en-US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해외 여행지와 국내 여행지의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39855-90FE-43E0-BF43-B7CC1D67ED31}"/>
              </a:ext>
            </a:extLst>
          </p:cNvPr>
          <p:cNvSpPr txBox="1"/>
          <p:nvPr/>
        </p:nvSpPr>
        <p:spPr>
          <a:xfrm>
            <a:off x="7029365" y="22050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1. </a:t>
            </a:r>
            <a:r>
              <a:rPr lang="ko-KR" altLang="en-US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국내 여행 트렌드 분석 필요성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4324B-644C-4F3E-9F1C-EF5D189D0B84}"/>
              </a:ext>
            </a:extLst>
          </p:cNvPr>
          <p:cNvSpPr txBox="1"/>
          <p:nvPr/>
        </p:nvSpPr>
        <p:spPr>
          <a:xfrm>
            <a:off x="7029365" y="4525080"/>
            <a:ext cx="28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여행 주요 키워드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EDD310-3D71-4F14-9D14-F36DA5C0AAC7}"/>
              </a:ext>
            </a:extLst>
          </p:cNvPr>
          <p:cNvSpPr txBox="1"/>
          <p:nvPr/>
        </p:nvSpPr>
        <p:spPr>
          <a:xfrm>
            <a:off x="7029365" y="5121686"/>
            <a:ext cx="309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6.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주요 키워드별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검색량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비교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A5C339-3813-4E8D-83EC-AB3C2D40BBE2}"/>
              </a:ext>
            </a:extLst>
          </p:cNvPr>
          <p:cNvCxnSpPr>
            <a:cxnSpLocks/>
          </p:cNvCxnSpPr>
          <p:nvPr/>
        </p:nvCxnSpPr>
        <p:spPr>
          <a:xfrm>
            <a:off x="177800" y="943995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A704F-D8E4-4705-990D-D68DF62CF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0" y="1435511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311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여행 스타일 분류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연관검색어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내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2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91FD2B-8FDF-4C13-B8F1-00184393D90E}"/>
              </a:ext>
            </a:extLst>
          </p:cNvPr>
          <p:cNvSpPr/>
          <p:nvPr/>
        </p:nvSpPr>
        <p:spPr>
          <a:xfrm>
            <a:off x="6610615" y="1899686"/>
            <a:ext cx="4555114" cy="9252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B6EE8D-0603-438A-B72B-58BD4C4737E2}"/>
              </a:ext>
            </a:extLst>
          </p:cNvPr>
          <p:cNvSpPr/>
          <p:nvPr/>
        </p:nvSpPr>
        <p:spPr>
          <a:xfrm>
            <a:off x="6617607" y="3085240"/>
            <a:ext cx="4555114" cy="9252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854526-9BAC-45AB-83BB-D3C53D7B4F18}"/>
              </a:ext>
            </a:extLst>
          </p:cNvPr>
          <p:cNvSpPr/>
          <p:nvPr/>
        </p:nvSpPr>
        <p:spPr>
          <a:xfrm>
            <a:off x="6610613" y="1899687"/>
            <a:ext cx="826004" cy="925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96B012-03D2-452F-873E-656D55CCB82A}"/>
              </a:ext>
            </a:extLst>
          </p:cNvPr>
          <p:cNvSpPr/>
          <p:nvPr/>
        </p:nvSpPr>
        <p:spPr>
          <a:xfrm>
            <a:off x="6609307" y="3085241"/>
            <a:ext cx="826004" cy="9252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279FDE-CF67-4EC7-83D8-8EB12A27FB0B}"/>
              </a:ext>
            </a:extLst>
          </p:cNvPr>
          <p:cNvSpPr txBox="1"/>
          <p:nvPr/>
        </p:nvSpPr>
        <p:spPr>
          <a:xfrm>
            <a:off x="6845368" y="1999531"/>
            <a:ext cx="454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E07D4F-7C4B-4837-81EA-735D740AE21E}"/>
              </a:ext>
            </a:extLst>
          </p:cNvPr>
          <p:cNvSpPr txBox="1"/>
          <p:nvPr/>
        </p:nvSpPr>
        <p:spPr>
          <a:xfrm>
            <a:off x="6844062" y="3215275"/>
            <a:ext cx="454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신혼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7591326" y="1976578"/>
            <a:ext cx="3470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가족여행의 경우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패키지 여행부터 가족 숙소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가족 독채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체험학습 등 부모님과 같이 혹은 아이들과 함께하는 여행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BE402-3E20-4ABB-BA76-6ABEE6DBD35C}"/>
              </a:ext>
            </a:extLst>
          </p:cNvPr>
          <p:cNvSpPr txBox="1"/>
          <p:nvPr/>
        </p:nvSpPr>
        <p:spPr>
          <a:xfrm>
            <a:off x="7591326" y="3109649"/>
            <a:ext cx="3574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주로 여행 코스와 호텔 관련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검색량이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많음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추가로 신혼여행 선물 혹은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신혼여행 패키지와 비용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82C0131-C8E1-4467-BA5D-55F8975F7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437257"/>
              </p:ext>
            </p:extLst>
          </p:nvPr>
        </p:nvGraphicFramePr>
        <p:xfrm>
          <a:off x="1546624" y="1481442"/>
          <a:ext cx="3718753" cy="4037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1FF949-2570-4582-8C4A-ACF7275440FF}"/>
              </a:ext>
            </a:extLst>
          </p:cNvPr>
          <p:cNvSpPr/>
          <p:nvPr/>
        </p:nvSpPr>
        <p:spPr>
          <a:xfrm>
            <a:off x="6634202" y="4270794"/>
            <a:ext cx="4555114" cy="9252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혼자하는</a:t>
            </a:r>
            <a:r>
              <a:rPr lang="ko-KR" altLang="en-US" sz="1600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여행은 주로 </a:t>
            </a:r>
            <a:r>
              <a:rPr lang="ko-KR" altLang="en-US" sz="1600" dirty="0" err="1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한달살기</a:t>
            </a:r>
            <a:r>
              <a:rPr lang="ko-KR" altLang="en-US" sz="1600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혹은 </a:t>
            </a:r>
            <a:r>
              <a:rPr lang="en-US" altLang="ko-KR" sz="1600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인실 </a:t>
            </a:r>
            <a:r>
              <a:rPr lang="ko-KR" altLang="en-US" sz="1600" dirty="0" err="1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숙소등을</a:t>
            </a:r>
            <a:r>
              <a:rPr lang="ko-KR" altLang="en-US" sz="1600" dirty="0">
                <a:solidFill>
                  <a:schemeClr val="tx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검색</a:t>
            </a:r>
            <a:endParaRPr lang="ko-KR" altLang="en-US" dirty="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527054-FB6D-407B-A3C1-010056A08012}"/>
              </a:ext>
            </a:extLst>
          </p:cNvPr>
          <p:cNvSpPr/>
          <p:nvPr/>
        </p:nvSpPr>
        <p:spPr>
          <a:xfrm>
            <a:off x="6617607" y="4270795"/>
            <a:ext cx="826004" cy="925270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9311B8-03E5-4323-873A-454BCCF9C500}"/>
              </a:ext>
            </a:extLst>
          </p:cNvPr>
          <p:cNvSpPr txBox="1"/>
          <p:nvPr/>
        </p:nvSpPr>
        <p:spPr>
          <a:xfrm>
            <a:off x="6826671" y="4358021"/>
            <a:ext cx="476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혼자</a:t>
            </a:r>
          </a:p>
        </p:txBody>
      </p:sp>
    </p:spTree>
    <p:extLst>
      <p:ext uri="{BB962C8B-B14F-4D97-AF65-F5344CB8AC3E}">
        <p14:creationId xmlns:p14="http://schemas.microsoft.com/office/powerpoint/2010/main" val="250955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5E58661-77FE-4EE2-818A-2C6D45747454}"/>
              </a:ext>
            </a:extLst>
          </p:cNvPr>
          <p:cNvSpPr/>
          <p:nvPr/>
        </p:nvSpPr>
        <p:spPr>
          <a:xfrm>
            <a:off x="6724249" y="2454968"/>
            <a:ext cx="4550332" cy="25218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4724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여행 스타일별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검색량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E96300-EEBC-4278-92F6-1FAA09E26107}"/>
              </a:ext>
            </a:extLst>
          </p:cNvPr>
          <p:cNvSpPr txBox="1"/>
          <p:nvPr/>
        </p:nvSpPr>
        <p:spPr>
          <a:xfrm>
            <a:off x="6724249" y="2743317"/>
            <a:ext cx="455033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신혼여행은 코로나 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후의 확실한 차이를 볼 수 있음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/>
            <a:endParaRPr lang="en-US" altLang="ko-KR" sz="8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가족여행은 코로나 이후 급감 후 다시 회복되는 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정부의 코로나 정책에 따른 영향이 큰  모습을 볼 수 있음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8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/>
            <a:endParaRPr lang="en-US" altLang="ko-KR" sz="8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- 1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인 여행의 경우는 코로나 확산세에 따라 감소한 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회복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/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/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DB9A82-1530-4F0F-8FC1-161F9A27DD9B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F9342-4E1B-43C8-B626-20A7343FCE7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2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8CB7F18-87D7-431C-9CD9-E3D351A8C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561547"/>
              </p:ext>
            </p:extLst>
          </p:nvPr>
        </p:nvGraphicFramePr>
        <p:xfrm>
          <a:off x="983028" y="1458409"/>
          <a:ext cx="5472253" cy="4683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CB8D65-9D6E-44AE-AB5D-0056B3935B04}"/>
              </a:ext>
            </a:extLst>
          </p:cNvPr>
          <p:cNvSpPr/>
          <p:nvPr/>
        </p:nvSpPr>
        <p:spPr>
          <a:xfrm flipH="1">
            <a:off x="3491339" y="1559595"/>
            <a:ext cx="2752440" cy="42038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D112CA-E18B-4BC5-B746-E6A5B4E189E5}"/>
              </a:ext>
            </a:extLst>
          </p:cNvPr>
          <p:cNvSpPr txBox="1"/>
          <p:nvPr/>
        </p:nvSpPr>
        <p:spPr>
          <a:xfrm>
            <a:off x="4215767" y="1620850"/>
            <a:ext cx="1493455" cy="39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</a:t>
            </a:r>
            <a:r>
              <a:rPr lang="en-US" altLang="ko-KR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</a:t>
            </a:r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이후</a:t>
            </a:r>
            <a:endParaRPr lang="en-US" altLang="ko-KR" sz="2000" spc="-150" dirty="0">
              <a:solidFill>
                <a:srgbClr val="FF000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91566-123A-48DC-AD1A-BBA1B1CC72BA}"/>
              </a:ext>
            </a:extLst>
          </p:cNvPr>
          <p:cNvSpPr txBox="1"/>
          <p:nvPr/>
        </p:nvSpPr>
        <p:spPr>
          <a:xfrm>
            <a:off x="3950266" y="4535575"/>
            <a:ext cx="339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spc="-150" dirty="0">
                <a:solidFill>
                  <a:srgbClr val="92D05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사회적 거리두기 단계 격상</a:t>
            </a:r>
            <a:endParaRPr lang="en-US" altLang="ko-KR" sz="1600" b="1" spc="-150" dirty="0">
              <a:solidFill>
                <a:srgbClr val="92D05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4552499-8AEA-469B-867B-C4D8F957972D}"/>
              </a:ext>
            </a:extLst>
          </p:cNvPr>
          <p:cNvSpPr/>
          <p:nvPr/>
        </p:nvSpPr>
        <p:spPr>
          <a:xfrm flipH="1">
            <a:off x="4410580" y="2742720"/>
            <a:ext cx="267455" cy="1727680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845F194-106A-4C47-9BEA-92A4CFC6B6DA}"/>
              </a:ext>
            </a:extLst>
          </p:cNvPr>
          <p:cNvSpPr/>
          <p:nvPr/>
        </p:nvSpPr>
        <p:spPr>
          <a:xfrm flipH="1">
            <a:off x="4905343" y="2749647"/>
            <a:ext cx="267455" cy="1776431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6540BF-80E7-418C-B1F0-760812AECAFD}"/>
              </a:ext>
            </a:extLst>
          </p:cNvPr>
          <p:cNvSpPr/>
          <p:nvPr/>
        </p:nvSpPr>
        <p:spPr>
          <a:xfrm flipH="1">
            <a:off x="5441766" y="2043820"/>
            <a:ext cx="267455" cy="2426580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8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4724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가족여행 키워드 검색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DB9A82-1530-4F0F-8FC1-161F9A27DD9B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F9342-4E1B-43C8-B626-20A7343FCE7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2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3489686-FEDF-4765-A70A-15ECCB0D6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03703"/>
              </p:ext>
            </p:extLst>
          </p:nvPr>
        </p:nvGraphicFramePr>
        <p:xfrm>
          <a:off x="6866232" y="1463998"/>
          <a:ext cx="4838312" cy="4558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9578">
                  <a:extLst>
                    <a:ext uri="{9D8B030D-6E8A-4147-A177-3AD203B41FA5}">
                      <a16:colId xmlns:a16="http://schemas.microsoft.com/office/drawing/2014/main" val="1839396262"/>
                    </a:ext>
                  </a:extLst>
                </a:gridCol>
                <a:gridCol w="1301170">
                  <a:extLst>
                    <a:ext uri="{9D8B030D-6E8A-4147-A177-3AD203B41FA5}">
                      <a16:colId xmlns:a16="http://schemas.microsoft.com/office/drawing/2014/main" val="3082624550"/>
                    </a:ext>
                  </a:extLst>
                </a:gridCol>
                <a:gridCol w="1117986">
                  <a:extLst>
                    <a:ext uri="{9D8B030D-6E8A-4147-A177-3AD203B41FA5}">
                      <a16:colId xmlns:a16="http://schemas.microsoft.com/office/drawing/2014/main" val="2842582878"/>
                    </a:ext>
                  </a:extLst>
                </a:gridCol>
                <a:gridCol w="1209578">
                  <a:extLst>
                    <a:ext uri="{9D8B030D-6E8A-4147-A177-3AD203B41FA5}">
                      <a16:colId xmlns:a16="http://schemas.microsoft.com/office/drawing/2014/main" val="515872174"/>
                    </a:ext>
                  </a:extLst>
                </a:gridCol>
              </a:tblGrid>
              <a:tr h="5362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연관키워드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월간검색수</a:t>
                      </a:r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(</a:t>
                      </a:r>
                      <a:r>
                        <a:rPr lang="es-ES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PC)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월간검색수</a:t>
                      </a:r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(</a:t>
                      </a:r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모바일</a:t>
                      </a:r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)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통합검색수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029344"/>
                  </a:ext>
                </a:extLst>
              </a:tr>
              <a:tr h="3686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렌트카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27600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125800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153400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61222"/>
                  </a:ext>
                </a:extLst>
              </a:tr>
              <a:tr h="3686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제주도호텔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32400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118100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150500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716440"/>
                  </a:ext>
                </a:extLst>
              </a:tr>
              <a:tr h="3686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제주도펜션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24900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119900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144800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93586"/>
                  </a:ext>
                </a:extLst>
              </a:tr>
              <a:tr h="3686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제주호텔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22700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112300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135000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542544"/>
                  </a:ext>
                </a:extLst>
              </a:tr>
              <a:tr h="3686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제주도지도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37800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88200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126000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394041"/>
                  </a:ext>
                </a:extLst>
              </a:tr>
              <a:tr h="5362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제주가볼만한곳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9210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112900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122110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69456"/>
                  </a:ext>
                </a:extLst>
              </a:tr>
              <a:tr h="3686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제주도맛집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18600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101300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119900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656472"/>
                  </a:ext>
                </a:extLst>
              </a:tr>
              <a:tr h="3686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제주도관광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13300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97200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110500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836210"/>
                  </a:ext>
                </a:extLst>
              </a:tr>
              <a:tr h="5362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제주도가볼만한곳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10500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96000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106500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581758"/>
                  </a:ext>
                </a:extLst>
              </a:tr>
              <a:tr h="3686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제주도숙소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24100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82400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106500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8179" marR="8179" marT="817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126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1C10631-BBE0-44E0-98E1-025CF60D5F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991" y="2024016"/>
            <a:ext cx="5340270" cy="34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1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4724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신혼여행 키워드 검색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DB9A82-1530-4F0F-8FC1-161F9A27DD9B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F9342-4E1B-43C8-B626-20A7343FCE7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2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1F66856-9F1A-4DE8-9C07-743336DF2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452742"/>
              </p:ext>
            </p:extLst>
          </p:nvPr>
        </p:nvGraphicFramePr>
        <p:xfrm>
          <a:off x="6824077" y="1172711"/>
          <a:ext cx="4952287" cy="46603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8072">
                  <a:extLst>
                    <a:ext uri="{9D8B030D-6E8A-4147-A177-3AD203B41FA5}">
                      <a16:colId xmlns:a16="http://schemas.microsoft.com/office/drawing/2014/main" val="4241195935"/>
                    </a:ext>
                  </a:extLst>
                </a:gridCol>
                <a:gridCol w="1238072">
                  <a:extLst>
                    <a:ext uri="{9D8B030D-6E8A-4147-A177-3AD203B41FA5}">
                      <a16:colId xmlns:a16="http://schemas.microsoft.com/office/drawing/2014/main" val="1663131409"/>
                    </a:ext>
                  </a:extLst>
                </a:gridCol>
                <a:gridCol w="984054">
                  <a:extLst>
                    <a:ext uri="{9D8B030D-6E8A-4147-A177-3AD203B41FA5}">
                      <a16:colId xmlns:a16="http://schemas.microsoft.com/office/drawing/2014/main" val="556758474"/>
                    </a:ext>
                  </a:extLst>
                </a:gridCol>
                <a:gridCol w="1492089">
                  <a:extLst>
                    <a:ext uri="{9D8B030D-6E8A-4147-A177-3AD203B41FA5}">
                      <a16:colId xmlns:a16="http://schemas.microsoft.com/office/drawing/2014/main" val="1073850282"/>
                    </a:ext>
                  </a:extLst>
                </a:gridCol>
              </a:tblGrid>
              <a:tr h="5356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연관키워드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월간검색수</a:t>
                      </a:r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(</a:t>
                      </a:r>
                      <a:r>
                        <a:rPr lang="es-E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PC)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월간검색수</a:t>
                      </a:r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모바일</a:t>
                      </a:r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통합검색수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9401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제주공항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31300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231800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263100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716215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제주도펜션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24900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119900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144800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089717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제주도호텔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32400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118100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150500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526769"/>
                  </a:ext>
                </a:extLst>
              </a:tr>
              <a:tr h="5356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제주가볼만한곳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9210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112900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122110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645116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제주호텔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22700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112300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135000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472895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제주도관광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13300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97200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110500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439570"/>
                  </a:ext>
                </a:extLst>
              </a:tr>
              <a:tr h="5356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제주도가볼만한곳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10500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96000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106500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814757"/>
                  </a:ext>
                </a:extLst>
              </a:tr>
              <a:tr h="5356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제주도비행기표예약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12900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90500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103400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678025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제주도지도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37800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88200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126000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329255"/>
                  </a:ext>
                </a:extLst>
              </a:tr>
              <a:tr h="3596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제주도숙소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24100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82400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106500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503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FEF9EB8-88A4-4114-836F-C61EC1BA6C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03" y="1550662"/>
            <a:ext cx="5645450" cy="37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1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4724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</a:t>
            </a:r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혼자여행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키워드 검색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DB9A82-1530-4F0F-8FC1-161F9A27DD9B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F9342-4E1B-43C8-B626-20A7343FCE7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2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CD471E-B68F-4A39-A4B5-AEEA5B347D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725" y="1935049"/>
            <a:ext cx="5636379" cy="381157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04A1BA9-5CF6-4C16-8998-3822913A1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358294"/>
              </p:ext>
            </p:extLst>
          </p:nvPr>
        </p:nvGraphicFramePr>
        <p:xfrm>
          <a:off x="6904566" y="1570568"/>
          <a:ext cx="4398433" cy="4146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0501">
                  <a:extLst>
                    <a:ext uri="{9D8B030D-6E8A-4147-A177-3AD203B41FA5}">
                      <a16:colId xmlns:a16="http://schemas.microsoft.com/office/drawing/2014/main" val="3842751018"/>
                    </a:ext>
                  </a:extLst>
                </a:gridCol>
                <a:gridCol w="919906">
                  <a:extLst>
                    <a:ext uri="{9D8B030D-6E8A-4147-A177-3AD203B41FA5}">
                      <a16:colId xmlns:a16="http://schemas.microsoft.com/office/drawing/2014/main" val="3915200987"/>
                    </a:ext>
                  </a:extLst>
                </a:gridCol>
                <a:gridCol w="1059013">
                  <a:extLst>
                    <a:ext uri="{9D8B030D-6E8A-4147-A177-3AD203B41FA5}">
                      <a16:colId xmlns:a16="http://schemas.microsoft.com/office/drawing/2014/main" val="163491986"/>
                    </a:ext>
                  </a:extLst>
                </a:gridCol>
                <a:gridCol w="1059013">
                  <a:extLst>
                    <a:ext uri="{9D8B030D-6E8A-4147-A177-3AD203B41FA5}">
                      <a16:colId xmlns:a16="http://schemas.microsoft.com/office/drawing/2014/main" val="2627636176"/>
                    </a:ext>
                  </a:extLst>
                </a:gridCol>
              </a:tblGrid>
              <a:tr h="318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연관키워드</a:t>
                      </a:r>
                      <a:endParaRPr lang="ko-KR" altLang="en-US" sz="1400" b="1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월간검색수</a:t>
                      </a:r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(</a:t>
                      </a:r>
                      <a:r>
                        <a:rPr lang="en-US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PC)</a:t>
                      </a:r>
                      <a:endParaRPr lang="en-US" sz="1400" b="1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월간검색수</a:t>
                      </a:r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(</a:t>
                      </a:r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모바일</a:t>
                      </a:r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)</a:t>
                      </a:r>
                      <a:endParaRPr lang="en-US" altLang="ko-KR" sz="1400" b="1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통합검색수</a:t>
                      </a:r>
                      <a:endParaRPr lang="ko-KR" altLang="en-US" sz="1400" b="1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120875"/>
                  </a:ext>
                </a:extLst>
              </a:tr>
              <a:tr h="4501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제주도렌트카</a:t>
                      </a:r>
                      <a:endParaRPr lang="ko-KR" altLang="en-US" sz="1400" b="0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75200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273500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348700</a:t>
                      </a:r>
                      <a:endParaRPr lang="en-US" altLang="ko-KR" sz="1400" b="0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33438"/>
                  </a:ext>
                </a:extLst>
              </a:tr>
              <a:tr h="318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제주도호텔</a:t>
                      </a:r>
                      <a:endParaRPr lang="ko-KR" altLang="en-US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32400</a:t>
                      </a:r>
                      <a:endParaRPr lang="en-US" altLang="ko-KR" sz="1400" b="0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118100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150500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655287"/>
                  </a:ext>
                </a:extLst>
              </a:tr>
              <a:tr h="4501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제주가볼만한곳</a:t>
                      </a:r>
                      <a:endParaRPr lang="ko-KR" altLang="en-US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9210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112900</a:t>
                      </a:r>
                      <a:endParaRPr lang="en-US" altLang="ko-KR" sz="1400" b="0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122110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4448"/>
                  </a:ext>
                </a:extLst>
              </a:tr>
              <a:tr h="318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제주호텔</a:t>
                      </a:r>
                      <a:endParaRPr lang="ko-KR" altLang="en-US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22700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112300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135000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04998"/>
                  </a:ext>
                </a:extLst>
              </a:tr>
              <a:tr h="4501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제주공항근처맛집</a:t>
                      </a:r>
                      <a:endParaRPr lang="ko-KR" altLang="en-US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5000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102500</a:t>
                      </a:r>
                      <a:endParaRPr lang="en-US" altLang="ko-KR" sz="1400" b="0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107500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43833"/>
                  </a:ext>
                </a:extLst>
              </a:tr>
              <a:tr h="318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제주도맛집</a:t>
                      </a:r>
                      <a:endParaRPr lang="ko-KR" altLang="en-US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18600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101300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119900</a:t>
                      </a:r>
                      <a:endParaRPr lang="en-US" altLang="ko-KR" sz="1400" b="0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595201"/>
                  </a:ext>
                </a:extLst>
              </a:tr>
              <a:tr h="318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서귀포맛집</a:t>
                      </a:r>
                      <a:endParaRPr lang="ko-KR" altLang="en-US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7370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97700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105070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634887"/>
                  </a:ext>
                </a:extLst>
              </a:tr>
              <a:tr h="318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제주도관광</a:t>
                      </a:r>
                      <a:endParaRPr lang="ko-KR" altLang="en-US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13300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97200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110500</a:t>
                      </a:r>
                      <a:endParaRPr lang="en-US" altLang="ko-KR" sz="1400" b="0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828319"/>
                  </a:ext>
                </a:extLst>
              </a:tr>
              <a:tr h="4501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제주도가볼만한곳</a:t>
                      </a:r>
                      <a:endParaRPr lang="ko-KR" altLang="en-US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10500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96000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106500</a:t>
                      </a:r>
                      <a:endParaRPr lang="en-US" altLang="ko-KR" sz="1400" b="0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353704"/>
                  </a:ext>
                </a:extLst>
              </a:tr>
              <a:tr h="318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제주맛집</a:t>
                      </a:r>
                      <a:endParaRPr lang="ko-KR" altLang="en-US" sz="1400" b="0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8690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94800</a:t>
                      </a:r>
                      <a:endParaRPr lang="en-US" altLang="ko-KR" sz="1400" b="0" i="0" u="none" strike="noStrike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103490</a:t>
                      </a:r>
                      <a:endParaRPr lang="en-US" altLang="ko-KR" sz="1400" b="0" i="0" u="none" strike="noStrike" dirty="0">
                        <a:solidFill>
                          <a:srgbClr val="353535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5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2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5218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여행스타일별 검색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FF4837D-B384-414C-B65E-841EC8A92B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063843"/>
              </p:ext>
            </p:extLst>
          </p:nvPr>
        </p:nvGraphicFramePr>
        <p:xfrm>
          <a:off x="2105889" y="1810514"/>
          <a:ext cx="8423565" cy="4211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594C81-7FDA-413A-A4F6-D8C3276FC40E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DD42F-BA42-4478-BB69-232C18BA035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Part 1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33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BB815F2-0726-4117-A708-BD3FBCEF7ECC}"/>
              </a:ext>
            </a:extLst>
          </p:cNvPr>
          <p:cNvSpPr txBox="1"/>
          <p:nvPr/>
        </p:nvSpPr>
        <p:spPr>
          <a:xfrm>
            <a:off x="4589719" y="4449251"/>
            <a:ext cx="46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키워드 분석을 통한 제주도 여행 트렌드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55909-8863-48AA-BCF9-F6A3CB89662C}"/>
              </a:ext>
            </a:extLst>
          </p:cNvPr>
          <p:cNvSpPr txBox="1"/>
          <p:nvPr/>
        </p:nvSpPr>
        <p:spPr>
          <a:xfrm>
            <a:off x="4183319" y="3060933"/>
            <a:ext cx="3825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21E2EF-F4C1-4567-8375-1E1AA3559125}"/>
              </a:ext>
            </a:extLst>
          </p:cNvPr>
          <p:cNvSpPr/>
          <p:nvPr/>
        </p:nvSpPr>
        <p:spPr>
          <a:xfrm>
            <a:off x="1030519" y="4116953"/>
            <a:ext cx="1013096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160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여행 트렌드 조사 보고서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Final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7F611-2C7E-4182-959E-2601FDC16BEE}"/>
              </a:ext>
            </a:extLst>
          </p:cNvPr>
          <p:cNvSpPr txBox="1"/>
          <p:nvPr/>
        </p:nvSpPr>
        <p:spPr>
          <a:xfrm>
            <a:off x="2889071" y="5763935"/>
            <a:ext cx="6052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출처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여행 트랜드 조사보고서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제주관광공사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C4282F-D16D-4E52-9D97-ACF25DBE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38" y="1218841"/>
            <a:ext cx="7175077" cy="442031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48D9C64-650A-4EB6-9BDA-7EA7C85C5776}"/>
              </a:ext>
            </a:extLst>
          </p:cNvPr>
          <p:cNvSpPr/>
          <p:nvPr/>
        </p:nvSpPr>
        <p:spPr>
          <a:xfrm>
            <a:off x="1607639" y="1823378"/>
            <a:ext cx="7041410" cy="11492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5DA49-9025-4CC7-811C-319785B2E912}"/>
              </a:ext>
            </a:extLst>
          </p:cNvPr>
          <p:cNvSpPr txBox="1"/>
          <p:nvPr/>
        </p:nvSpPr>
        <p:spPr>
          <a:xfrm>
            <a:off x="8782715" y="2040574"/>
            <a:ext cx="2550812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해외 여행의 대체재로 제주도 여행의 부상</a:t>
            </a:r>
            <a:endParaRPr lang="en-US" altLang="ko-KR" dirty="0">
              <a:solidFill>
                <a:srgbClr val="FF000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ko-KR" altLang="en-US" dirty="0">
              <a:solidFill>
                <a:srgbClr val="FF000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5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444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해외 여행 재개에 따른 영향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B8801D2-9092-4FCC-A99C-469E8B30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086" y="1224735"/>
            <a:ext cx="4424218" cy="4909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2C8A52-594F-459A-85B4-D3A0A2AA7599}"/>
              </a:ext>
            </a:extLst>
          </p:cNvPr>
          <p:cNvSpPr txBox="1"/>
          <p:nvPr/>
        </p:nvSpPr>
        <p:spPr>
          <a:xfrm>
            <a:off x="985520" y="3114603"/>
            <a:ext cx="456184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트래블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버블 협약 이후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사이판 여행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완판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및 괌 여행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검색량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급증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13E8E-4299-4F24-A05D-A8871728FB57}"/>
              </a:ext>
            </a:extLst>
          </p:cNvPr>
          <p:cNvSpPr txBox="1"/>
          <p:nvPr/>
        </p:nvSpPr>
        <p:spPr>
          <a:xfrm>
            <a:off x="1414383" y="3984841"/>
            <a:ext cx="4561840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해외 여행 상품에 대한 수요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470F3-E2E6-4861-BDD5-C7973A6FEC72}"/>
              </a:ext>
            </a:extLst>
          </p:cNvPr>
          <p:cNvSpPr txBox="1"/>
          <p:nvPr/>
        </p:nvSpPr>
        <p:spPr>
          <a:xfrm>
            <a:off x="7395090" y="6134539"/>
            <a:ext cx="3069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네이버 검색 결과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사이판여행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1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국내 여행 트렌드 분석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AD01803-952D-4EC3-8B74-3698FF3D6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0753998"/>
              </p:ext>
            </p:extLst>
          </p:nvPr>
        </p:nvGraphicFramePr>
        <p:xfrm>
          <a:off x="2153186" y="1679524"/>
          <a:ext cx="8027134" cy="4791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DD53F4-5BB5-44A5-AFA5-DD156F6DA13D}"/>
              </a:ext>
            </a:extLst>
          </p:cNvPr>
          <p:cNvSpPr/>
          <p:nvPr/>
        </p:nvSpPr>
        <p:spPr>
          <a:xfrm>
            <a:off x="9437717" y="1798320"/>
            <a:ext cx="601097" cy="4511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645E9-13BA-42D9-B4A9-91A5E10D9ACB}"/>
              </a:ext>
            </a:extLst>
          </p:cNvPr>
          <p:cNvSpPr txBox="1"/>
          <p:nvPr/>
        </p:nvSpPr>
        <p:spPr>
          <a:xfrm>
            <a:off x="967047" y="1052175"/>
            <a:ext cx="4685608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해외여행 재개에 </a:t>
            </a:r>
            <a:r>
              <a:rPr lang="ko-KR" altLang="en-US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따른 키워드 별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검색량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18481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0895B-7B4E-4FB6-95D6-6192E6C6C6FE}"/>
              </a:ext>
            </a:extLst>
          </p:cNvPr>
          <p:cNvSpPr txBox="1"/>
          <p:nvPr/>
        </p:nvSpPr>
        <p:spPr>
          <a:xfrm>
            <a:off x="5694976" y="202184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여행은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4804623" y="3075057"/>
            <a:ext cx="2582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여기서 행복</a:t>
            </a:r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최종 결론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Final</a:t>
            </a:r>
            <a:endParaRPr lang="ko-KR" altLang="en-US" sz="1100" dirty="0">
              <a:solidFill>
                <a:schemeClr val="bg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12D23-6CB8-4218-AD33-1CE347C084F0}"/>
              </a:ext>
            </a:extLst>
          </p:cNvPr>
          <p:cNvSpPr txBox="1"/>
          <p:nvPr/>
        </p:nvSpPr>
        <p:spPr>
          <a:xfrm>
            <a:off x="1013228" y="1766094"/>
            <a:ext cx="10864735" cy="373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 여행 수요가 현재로선 많은 편이지만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앞으로 해외여행이 재개되면서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수요가 줄어들 가능성이 있다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여행의 수요의 대부분이었던 해외여행 대체지로서의 메리트가 감소함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자체적으로도 경쟁력을 가질 필요성이 있음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특히 비용적인 측면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다만 해외여행의 경우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현재 항공편 및 현지 숙소 등의 문제로 모든 수요를 충족시키지 못함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현재 해외 여행객의 대체여행지로서 수요를 충족시키면서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해외 여행지 대비 경쟁력을 갖출 필요성이 있다고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보여짐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특히 신혼여행의 경우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해외 여행 수요가 모두 제주도로 몰린 상황이므로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이에 대한 대비가 필요함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97E44A-EDC8-4E6C-B70B-1878A6C50288}"/>
              </a:ext>
            </a:extLst>
          </p:cNvPr>
          <p:cNvGrpSpPr/>
          <p:nvPr/>
        </p:nvGrpSpPr>
        <p:grpSpPr>
          <a:xfrm>
            <a:off x="833716" y="2576991"/>
            <a:ext cx="7001163" cy="478740"/>
            <a:chOff x="1683461" y="5551101"/>
            <a:chExt cx="7001163" cy="478740"/>
          </a:xfrm>
        </p:grpSpPr>
        <p:pic>
          <p:nvPicPr>
            <p:cNvPr id="3" name="그래픽 2" descr="반시계 방향으로 굽은 화살표">
              <a:extLst>
                <a:ext uri="{FF2B5EF4-FFF2-40B4-BE49-F238E27FC236}">
                  <a16:creationId xmlns:a16="http://schemas.microsoft.com/office/drawing/2014/main" id="{A4A73998-5253-4A41-9266-F9A72F27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09601" y="5583565"/>
              <a:ext cx="438728" cy="438728"/>
            </a:xfrm>
            <a:prstGeom prst="rect">
              <a:avLst/>
            </a:prstGeom>
          </p:spPr>
        </p:pic>
        <p:pic>
          <p:nvPicPr>
            <p:cNvPr id="10" name="그래픽 9" descr="반시계 방향으로 굽은 화살표">
              <a:extLst>
                <a:ext uri="{FF2B5EF4-FFF2-40B4-BE49-F238E27FC236}">
                  <a16:creationId xmlns:a16="http://schemas.microsoft.com/office/drawing/2014/main" id="{9AE18482-13F2-4A47-890E-BDEB1AA2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6744983" y="5551101"/>
              <a:ext cx="438728" cy="4387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A4523F-35A7-433F-B4D8-0AC564D0282D}"/>
                </a:ext>
              </a:extLst>
            </p:cNvPr>
            <p:cNvSpPr txBox="1"/>
            <p:nvPr/>
          </p:nvSpPr>
          <p:spPr>
            <a:xfrm>
              <a:off x="1683461" y="5583565"/>
              <a:ext cx="7001163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000" b="1" dirty="0">
                  <a:latin typeface="마루 부리 중간" panose="020B0600000101010101" pitchFamily="50" charset="-127"/>
                  <a:ea typeface="마루 부리 중간" panose="020B0600000101010101" pitchFamily="50" charset="-127"/>
                </a:rPr>
                <a:t>사이판</a:t>
              </a:r>
              <a:r>
                <a:rPr lang="en-US" altLang="ko-KR" sz="2000" b="1" dirty="0">
                  <a:latin typeface="마루 부리 중간" panose="020B0600000101010101" pitchFamily="50" charset="-127"/>
                  <a:ea typeface="마루 부리 중간" panose="020B0600000101010101" pitchFamily="50" charset="-127"/>
                </a:rPr>
                <a:t>, </a:t>
              </a:r>
              <a:r>
                <a:rPr lang="ko-KR" altLang="en-US" sz="2000" b="1" dirty="0">
                  <a:latin typeface="마루 부리 중간" panose="020B0600000101010101" pitchFamily="50" charset="-127"/>
                  <a:ea typeface="마루 부리 중간" panose="020B0600000101010101" pitchFamily="50" charset="-127"/>
                </a:rPr>
                <a:t>괌 여행 </a:t>
              </a:r>
              <a:r>
                <a:rPr lang="ko-KR" altLang="en-US" sz="2000" b="1" dirty="0" err="1">
                  <a:latin typeface="마루 부리 중간" panose="020B0600000101010101" pitchFamily="50" charset="-127"/>
                  <a:ea typeface="마루 부리 중간" panose="020B0600000101010101" pitchFamily="50" charset="-127"/>
                </a:rPr>
                <a:t>검색량</a:t>
              </a:r>
              <a:r>
                <a:rPr lang="en-US" altLang="ko-KR" sz="2000" b="1" dirty="0">
                  <a:latin typeface="마루 부리 중간" panose="020B0600000101010101" pitchFamily="50" charset="-127"/>
                  <a:ea typeface="마루 부리 중간" panose="020B0600000101010101" pitchFamily="50" charset="-127"/>
                </a:rPr>
                <a:t> 	  </a:t>
              </a:r>
              <a:r>
                <a:rPr lang="ko-KR" altLang="en-US" sz="2000" b="1" dirty="0">
                  <a:latin typeface="마루 부리 중간" panose="020B0600000101010101" pitchFamily="50" charset="-127"/>
                  <a:ea typeface="마루 부리 중간" panose="020B0600000101010101" pitchFamily="50" charset="-127"/>
                </a:rPr>
                <a:t>제주도 여행 </a:t>
              </a:r>
              <a:r>
                <a:rPr lang="ko-KR" altLang="en-US" sz="2000" b="1" dirty="0" err="1">
                  <a:latin typeface="마루 부리 중간" panose="020B0600000101010101" pitchFamily="50" charset="-127"/>
                  <a:ea typeface="마루 부리 중간" panose="020B0600000101010101" pitchFamily="50" charset="-127"/>
                </a:rPr>
                <a:t>검색량</a:t>
              </a:r>
              <a:r>
                <a:rPr lang="ko-KR" altLang="en-US" sz="2000" b="1" dirty="0">
                  <a:latin typeface="마루 부리 중간" panose="020B0600000101010101" pitchFamily="50" charset="-127"/>
                  <a:ea typeface="마루 부리 중간" panose="020B0600000101010101" pitchFamily="50" charset="-127"/>
                </a:rPr>
                <a:t> </a:t>
              </a:r>
              <a:endParaRPr lang="en-US" altLang="ko-KR" sz="2000" b="1" dirty="0">
                <a:latin typeface="마루 부리 중간" panose="020B0600000101010101" pitchFamily="50" charset="-127"/>
                <a:ea typeface="마루 부리 중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77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60000">
            <a:off x="-137442" y="66378"/>
            <a:ext cx="12350144" cy="69469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감사합니다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8740F9A-9FB1-4800-8030-602CD238784F}"/>
                  </a:ext>
                </a:extLst>
              </p14:cNvPr>
              <p14:cNvContentPartPr/>
              <p14:nvPr/>
            </p14:nvContentPartPr>
            <p14:xfrm>
              <a:off x="4395270" y="1299798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8740F9A-9FB1-4800-8030-602CD23878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6630" y="129115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F88246C3-5F54-44F2-938D-25B4017B7B98}"/>
              </a:ext>
            </a:extLst>
          </p:cNvPr>
          <p:cNvGrpSpPr/>
          <p:nvPr/>
        </p:nvGrpSpPr>
        <p:grpSpPr>
          <a:xfrm>
            <a:off x="4504350" y="4529718"/>
            <a:ext cx="9000" cy="360"/>
            <a:chOff x="4504350" y="4529718"/>
            <a:chExt cx="90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A98F540-DB7B-41F5-9F34-7BDECFA98950}"/>
                    </a:ext>
                  </a:extLst>
                </p14:cNvPr>
                <p14:cNvContentPartPr/>
                <p14:nvPr/>
              </p14:nvContentPartPr>
              <p14:xfrm>
                <a:off x="4512990" y="4529718"/>
                <a:ext cx="36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A98F540-DB7B-41F5-9F34-7BDECFA9895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04350" y="4521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83F9CE6-5335-49EF-8886-FFCCA2931CB9}"/>
                    </a:ext>
                  </a:extLst>
                </p14:cNvPr>
                <p14:cNvContentPartPr/>
                <p14:nvPr/>
              </p14:nvContentPartPr>
              <p14:xfrm>
                <a:off x="4504350" y="4529718"/>
                <a:ext cx="36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83F9CE6-5335-49EF-8886-FFCCA2931C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5710" y="4521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49084B4-134A-422F-BEF8-5B0DC8D3C869}"/>
                    </a:ext>
                  </a:extLst>
                </p14:cNvPr>
                <p14:cNvContentPartPr/>
                <p14:nvPr/>
              </p14:nvContentPartPr>
              <p14:xfrm>
                <a:off x="4504350" y="4529718"/>
                <a:ext cx="36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49084B4-134A-422F-BEF8-5B0DC8D3C8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5710" y="45210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A593D5-501E-457D-A8CA-AB659DA69256}"/>
              </a:ext>
            </a:extLst>
          </p:cNvPr>
          <p:cNvSpPr txBox="1"/>
          <p:nvPr/>
        </p:nvSpPr>
        <p:spPr>
          <a:xfrm>
            <a:off x="1903602" y="1999812"/>
            <a:ext cx="2214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왜 필요할까</a:t>
            </a:r>
            <a:r>
              <a:rPr lang="en-US" altLang="ko-KR" sz="2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7385C-4021-4E81-9927-7001CEA3757F}"/>
              </a:ext>
            </a:extLst>
          </p:cNvPr>
          <p:cNvSpPr txBox="1"/>
          <p:nvPr/>
        </p:nvSpPr>
        <p:spPr>
          <a:xfrm>
            <a:off x="985520" y="3114603"/>
            <a:ext cx="4561840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국내 여행지에 대한 수요가 폭발한 지금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과연 국내 여행 트렌드는 소비자의 수요에 맞추고 있는가에 대한 고찰에서 시작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6977E-A713-40D0-884E-9243F0D831BE}"/>
              </a:ext>
            </a:extLst>
          </p:cNvPr>
          <p:cNvSpPr txBox="1"/>
          <p:nvPr/>
        </p:nvSpPr>
        <p:spPr>
          <a:xfrm>
            <a:off x="7648264" y="1865272"/>
            <a:ext cx="2821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 종식 이후</a:t>
            </a:r>
            <a:endParaRPr lang="en-US" altLang="ko-KR" sz="28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2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경쟁력이 있나</a:t>
            </a:r>
            <a:r>
              <a:rPr lang="en-US" altLang="ko-KR" sz="2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?</a:t>
            </a:r>
          </a:p>
          <a:p>
            <a:endParaRPr lang="ko-KR" altLang="en-US" sz="28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6B852-D617-4B17-9139-16036874E7FC}"/>
              </a:ext>
            </a:extLst>
          </p:cNvPr>
          <p:cNvSpPr txBox="1"/>
          <p:nvPr/>
        </p:nvSpPr>
        <p:spPr>
          <a:xfrm>
            <a:off x="6634482" y="3114603"/>
            <a:ext cx="4561840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코로나로 인해 국내 여행이 강제되어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국내 여행이 인기를 끌고 있지만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 이전 혹은 이후에도 경쟁력이 있을까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?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국내 여행 트렌드 분석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F053125-70A5-475A-A007-D20B79059058}"/>
              </a:ext>
            </a:extLst>
          </p:cNvPr>
          <p:cNvSpPr/>
          <p:nvPr/>
        </p:nvSpPr>
        <p:spPr>
          <a:xfrm>
            <a:off x="1207088" y="2057912"/>
            <a:ext cx="396768" cy="3967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C6949EA-6C28-403D-A87D-156D2EE387E7}"/>
              </a:ext>
            </a:extLst>
          </p:cNvPr>
          <p:cNvSpPr/>
          <p:nvPr/>
        </p:nvSpPr>
        <p:spPr>
          <a:xfrm>
            <a:off x="6951750" y="2057912"/>
            <a:ext cx="396768" cy="3967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0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782D9EE4-0481-47A2-98B1-ADDBA4498D24}"/>
              </a:ext>
            </a:extLst>
          </p:cNvPr>
          <p:cNvSpPr/>
          <p:nvPr/>
        </p:nvSpPr>
        <p:spPr>
          <a:xfrm>
            <a:off x="883809" y="1278360"/>
            <a:ext cx="396768" cy="3967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593D5-501E-457D-A8CA-AB659DA69256}"/>
              </a:ext>
            </a:extLst>
          </p:cNvPr>
          <p:cNvSpPr txBox="1"/>
          <p:nvPr/>
        </p:nvSpPr>
        <p:spPr>
          <a:xfrm>
            <a:off x="1528507" y="1215134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 이전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7385C-4021-4E81-9927-7001CEA3757F}"/>
              </a:ext>
            </a:extLst>
          </p:cNvPr>
          <p:cNvSpPr txBox="1"/>
          <p:nvPr/>
        </p:nvSpPr>
        <p:spPr>
          <a:xfrm>
            <a:off x="883808" y="1900358"/>
            <a:ext cx="5461573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근거리 해외 여행 선호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SNS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를 통한 정보 획득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코로나와 여행 트렌드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201047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6AE3A36-7268-4224-9D6C-A22846AB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1" y="2596700"/>
            <a:ext cx="3571426" cy="3105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3B8069-C38C-4E31-9E0C-531C2145881C}"/>
              </a:ext>
            </a:extLst>
          </p:cNvPr>
          <p:cNvSpPr txBox="1"/>
          <p:nvPr/>
        </p:nvSpPr>
        <p:spPr>
          <a:xfrm>
            <a:off x="1031196" y="5816798"/>
            <a:ext cx="3916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출처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메가트렌드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리포트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컨슈머인사이트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7C9E7-BB96-48F1-99F4-C2BBA319BD7E}"/>
              </a:ext>
            </a:extLst>
          </p:cNvPr>
          <p:cNvSpPr txBox="1"/>
          <p:nvPr/>
        </p:nvSpPr>
        <p:spPr>
          <a:xfrm>
            <a:off x="7034911" y="1215134"/>
            <a:ext cx="2024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 이후</a:t>
            </a:r>
            <a:endParaRPr lang="en-US" altLang="ko-KR" sz="2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2D549-230A-4358-A2C8-95796677DD99}"/>
              </a:ext>
            </a:extLst>
          </p:cNvPr>
          <p:cNvSpPr txBox="1"/>
          <p:nvPr/>
        </p:nvSpPr>
        <p:spPr>
          <a:xfrm>
            <a:off x="6505137" y="1738354"/>
            <a:ext cx="4561840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안전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휴식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타인과의 접촉을 최소화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가족 혹은 친밀한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사람들과의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여행</a:t>
            </a:r>
          </a:p>
        </p:txBody>
      </p:sp>
      <p:pic>
        <p:nvPicPr>
          <p:cNvPr id="12" name="Picture 2" descr="2021년 국내여행 트렌드는 '균열’, ‘위로’, ‘연결’, ‘어디든’, ‘강화’, ‘기대’, ‘주목’이다. ⓒ문화체육관광부">
            <a:extLst>
              <a:ext uri="{FF2B5EF4-FFF2-40B4-BE49-F238E27FC236}">
                <a16:creationId xmlns:a16="http://schemas.microsoft.com/office/drawing/2014/main" id="{BF3F33E3-94E6-4AC0-825C-7226DB04A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0416" y="2596701"/>
            <a:ext cx="4520752" cy="31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E39D18-9EB1-4D0B-B5FC-5C00B0BD41BF}"/>
              </a:ext>
            </a:extLst>
          </p:cNvPr>
          <p:cNvSpPr txBox="1"/>
          <p:nvPr/>
        </p:nvSpPr>
        <p:spPr>
          <a:xfrm>
            <a:off x="7771785" y="5816798"/>
            <a:ext cx="2077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출처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한국관광공사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9BCB5E4-2C71-4260-B40D-7EE224117E02}"/>
              </a:ext>
            </a:extLst>
          </p:cNvPr>
          <p:cNvSpPr/>
          <p:nvPr/>
        </p:nvSpPr>
        <p:spPr>
          <a:xfrm>
            <a:off x="6489553" y="1278360"/>
            <a:ext cx="396768" cy="3967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45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여행지 검색 추이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FC8FB5A0-E7E9-4655-88A2-DCF6DC39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60" y="1542258"/>
            <a:ext cx="5562783" cy="42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58B3D1-B66F-4C76-A92B-61E80565AA84}"/>
              </a:ext>
            </a:extLst>
          </p:cNvPr>
          <p:cNvSpPr/>
          <p:nvPr/>
        </p:nvSpPr>
        <p:spPr>
          <a:xfrm>
            <a:off x="7712351" y="2115134"/>
            <a:ext cx="4027067" cy="1134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69F4C0-CEE7-4838-A1B3-1173050C25E8}"/>
              </a:ext>
            </a:extLst>
          </p:cNvPr>
          <p:cNvSpPr/>
          <p:nvPr/>
        </p:nvSpPr>
        <p:spPr>
          <a:xfrm>
            <a:off x="7728944" y="3677549"/>
            <a:ext cx="4027067" cy="1134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865E2A-50C1-4CF9-993F-D8BF65524855}"/>
              </a:ext>
            </a:extLst>
          </p:cNvPr>
          <p:cNvSpPr/>
          <p:nvPr/>
        </p:nvSpPr>
        <p:spPr>
          <a:xfrm>
            <a:off x="7712350" y="2115134"/>
            <a:ext cx="730251" cy="1134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9BA909-DC00-485F-99D8-19D8E460B43B}"/>
              </a:ext>
            </a:extLst>
          </p:cNvPr>
          <p:cNvSpPr/>
          <p:nvPr/>
        </p:nvSpPr>
        <p:spPr>
          <a:xfrm>
            <a:off x="7712350" y="3677549"/>
            <a:ext cx="730251" cy="1134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484FD3-F98F-4249-B6CF-71096CEB1C25}"/>
              </a:ext>
            </a:extLst>
          </p:cNvPr>
          <p:cNvSpPr txBox="1"/>
          <p:nvPr/>
        </p:nvSpPr>
        <p:spPr>
          <a:xfrm>
            <a:off x="7947299" y="2357469"/>
            <a:ext cx="280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E1E13C-5179-4DC1-AB34-22BFF1A49724}"/>
              </a:ext>
            </a:extLst>
          </p:cNvPr>
          <p:cNvSpPr txBox="1"/>
          <p:nvPr/>
        </p:nvSpPr>
        <p:spPr>
          <a:xfrm>
            <a:off x="7933843" y="3911011"/>
            <a:ext cx="294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해외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2FEF3-4221-4B60-8E13-9D3D85408E29}"/>
              </a:ext>
            </a:extLst>
          </p:cNvPr>
          <p:cNvSpPr txBox="1"/>
          <p:nvPr/>
        </p:nvSpPr>
        <p:spPr>
          <a:xfrm>
            <a:off x="8597221" y="2352974"/>
            <a:ext cx="290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2018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년  이후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감소 하는  추세였으나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 이후 다시 증가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92A845-5C0D-4DE3-A0F6-0C5ED753FB3B}"/>
              </a:ext>
            </a:extLst>
          </p:cNvPr>
          <p:cNvSpPr txBox="1"/>
          <p:nvPr/>
        </p:nvSpPr>
        <p:spPr>
          <a:xfrm>
            <a:off x="8597221" y="3878912"/>
            <a:ext cx="2907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 바이러스 이후 검색 량이 급감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일본의 경우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일본 불매 운동의 여파로 인해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2019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년 이후 급감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CC4B15-D88B-403A-8045-470DE4334C3C}"/>
              </a:ext>
            </a:extLst>
          </p:cNvPr>
          <p:cNvSpPr txBox="1"/>
          <p:nvPr/>
        </p:nvSpPr>
        <p:spPr>
          <a:xfrm>
            <a:off x="5130288" y="1656463"/>
            <a:ext cx="149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</a:t>
            </a:r>
            <a:r>
              <a:rPr lang="en-US" altLang="ko-KR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</a:t>
            </a:r>
            <a:r>
              <a:rPr lang="ko-KR" altLang="en-US" sz="2000" spc="-150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이후</a:t>
            </a:r>
            <a:endParaRPr lang="en-US" altLang="ko-KR" sz="2000" spc="-150" dirty="0">
              <a:solidFill>
                <a:srgbClr val="FF0000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2EE40BD-689C-46F0-8090-48017F30AB46}"/>
              </a:ext>
            </a:extLst>
          </p:cNvPr>
          <p:cNvSpPr/>
          <p:nvPr/>
        </p:nvSpPr>
        <p:spPr>
          <a:xfrm>
            <a:off x="4999838" y="1607127"/>
            <a:ext cx="1641107" cy="309417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EBBC41-8968-447E-B2BC-2A720C329126}"/>
              </a:ext>
            </a:extLst>
          </p:cNvPr>
          <p:cNvSpPr txBox="1"/>
          <p:nvPr/>
        </p:nvSpPr>
        <p:spPr>
          <a:xfrm>
            <a:off x="9025626" y="2715300"/>
            <a:ext cx="3068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6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4CA177D-0DB6-4160-82B4-63128ED12BB0}"/>
              </a:ext>
            </a:extLst>
          </p:cNvPr>
          <p:cNvSpPr/>
          <p:nvPr/>
        </p:nvSpPr>
        <p:spPr>
          <a:xfrm>
            <a:off x="6321529" y="1865339"/>
            <a:ext cx="5041299" cy="9619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2CE15-2EE5-40EA-B785-0EB79ABA148C}"/>
              </a:ext>
            </a:extLst>
          </p:cNvPr>
          <p:cNvSpPr txBox="1"/>
          <p:nvPr/>
        </p:nvSpPr>
        <p:spPr>
          <a:xfrm>
            <a:off x="6248403" y="1882360"/>
            <a:ext cx="5336106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국내 여행 트렌드를 보기 위해 </a:t>
            </a:r>
            <a:endParaRPr lang="en-US" altLang="ko-KR" sz="18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제주도의 여행 트렌드를 뽑은 이유 </a:t>
            </a:r>
            <a:r>
              <a:rPr lang="en-US" altLang="ko-KR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?</a:t>
            </a:r>
            <a:endParaRPr lang="ko-KR" altLang="en-US" sz="18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01CFAA-5066-4D6E-B1C7-B1476EA8DFEC}"/>
              </a:ext>
            </a:extLst>
          </p:cNvPr>
          <p:cNvSpPr/>
          <p:nvPr/>
        </p:nvSpPr>
        <p:spPr>
          <a:xfrm>
            <a:off x="6321529" y="3021222"/>
            <a:ext cx="5041299" cy="1801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Why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Jeju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?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9AC154-9107-4372-9427-0E4183A61C1B}"/>
              </a:ext>
            </a:extLst>
          </p:cNvPr>
          <p:cNvSpPr txBox="1"/>
          <p:nvPr/>
        </p:nvSpPr>
        <p:spPr>
          <a:xfrm>
            <a:off x="2089990" y="5683739"/>
            <a:ext cx="3093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출처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네이버 광고 키워드 도구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73FA48C-AB63-4B71-998C-C2D52B021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85714"/>
              </p:ext>
            </p:extLst>
          </p:nvPr>
        </p:nvGraphicFramePr>
        <p:xfrm>
          <a:off x="729674" y="1468583"/>
          <a:ext cx="5213925" cy="4127784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737975">
                  <a:extLst>
                    <a:ext uri="{9D8B030D-6E8A-4147-A177-3AD203B41FA5}">
                      <a16:colId xmlns:a16="http://schemas.microsoft.com/office/drawing/2014/main" val="3290910905"/>
                    </a:ext>
                  </a:extLst>
                </a:gridCol>
                <a:gridCol w="1737975">
                  <a:extLst>
                    <a:ext uri="{9D8B030D-6E8A-4147-A177-3AD203B41FA5}">
                      <a16:colId xmlns:a16="http://schemas.microsoft.com/office/drawing/2014/main" val="3872033069"/>
                    </a:ext>
                  </a:extLst>
                </a:gridCol>
                <a:gridCol w="1737975">
                  <a:extLst>
                    <a:ext uri="{9D8B030D-6E8A-4147-A177-3AD203B41FA5}">
                      <a16:colId xmlns:a16="http://schemas.microsoft.com/office/drawing/2014/main" val="2304332441"/>
                    </a:ext>
                  </a:extLst>
                </a:gridCol>
              </a:tblGrid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연관키워드</a:t>
                      </a:r>
                      <a:endParaRPr lang="ko-KR" altLang="en-US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월간검색수</a:t>
                      </a:r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(</a:t>
                      </a:r>
                      <a:r>
                        <a:rPr lang="es-E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PC)</a:t>
                      </a:r>
                      <a:endParaRPr lang="es-ES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월간검색수</a:t>
                      </a:r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(</a:t>
                      </a:r>
                      <a:r>
                        <a:rPr lang="ko-KR" alt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모바일</a:t>
                      </a:r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498659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제주도</a:t>
                      </a:r>
                      <a:endParaRPr lang="ko-KR" altLang="en-US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98,600</a:t>
                      </a:r>
                      <a:endParaRPr lang="en-US" altLang="ko-KR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360,500</a:t>
                      </a:r>
                      <a:endParaRPr lang="en-US" altLang="ko-KR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177858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부산가볼만한곳</a:t>
                      </a:r>
                      <a:endParaRPr lang="ko-KR" altLang="en-US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14,900</a:t>
                      </a:r>
                      <a:endParaRPr lang="en-US" altLang="ko-KR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180,400</a:t>
                      </a:r>
                      <a:endParaRPr lang="en-US" altLang="ko-KR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325669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서울가볼만한곳</a:t>
                      </a:r>
                      <a:endParaRPr lang="ko-KR" altLang="en-US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13,300</a:t>
                      </a:r>
                      <a:endParaRPr lang="en-US" altLang="ko-KR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174,400</a:t>
                      </a:r>
                      <a:endParaRPr lang="en-US" altLang="ko-KR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11863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단양가볼만한곳</a:t>
                      </a:r>
                      <a:endParaRPr lang="ko-KR" altLang="en-US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11,600</a:t>
                      </a:r>
                      <a:endParaRPr lang="en-US" altLang="ko-KR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143,700</a:t>
                      </a:r>
                      <a:endParaRPr lang="en-US" altLang="ko-KR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376595"/>
                  </a:ext>
                </a:extLst>
              </a:tr>
              <a:tr h="68796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인천가볼만한곳</a:t>
                      </a:r>
                      <a:endParaRPr lang="ko-KR" altLang="en-US" sz="1600" b="0" i="0" u="none" strike="noStrike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7,300</a:t>
                      </a:r>
                      <a:endParaRPr lang="en-US" altLang="ko-KR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마루 부리 중간" panose="020B0600000101010101" pitchFamily="50" charset="-127"/>
                          <a:ea typeface="마루 부리 중간" panose="020B0600000101010101" pitchFamily="50" charset="-127"/>
                        </a:rPr>
                        <a:t>137,400</a:t>
                      </a:r>
                      <a:endParaRPr lang="en-US" altLang="ko-KR" sz="16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마루 부리 중간" panose="020B0600000101010101" pitchFamily="50" charset="-127"/>
                        <a:ea typeface="마루 부리 중간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17328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E05F1D6-CB71-4926-B023-B6B83E09A875}"/>
              </a:ext>
            </a:extLst>
          </p:cNvPr>
          <p:cNvSpPr txBox="1"/>
          <p:nvPr/>
        </p:nvSpPr>
        <p:spPr>
          <a:xfrm>
            <a:off x="6581960" y="3186010"/>
            <a:ext cx="442556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국내 여행지 검색 순위로 항상 최상위이며</a:t>
            </a:r>
            <a:r>
              <a:rPr lang="en-US" altLang="ko-KR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 이전에도 많은 사람들이 제주도를 가고 싶은 여행지로 꼽음</a:t>
            </a:r>
            <a:r>
              <a:rPr lang="en-US" altLang="ko-KR" sz="18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  <a:endParaRPr lang="ko-KR" altLang="en-US" sz="18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352D5-E5FB-43E7-B04B-5DAA67CE166D}"/>
              </a:ext>
            </a:extLst>
          </p:cNvPr>
          <p:cNvSpPr txBox="1"/>
          <p:nvPr/>
        </p:nvSpPr>
        <p:spPr>
          <a:xfrm rot="18947443">
            <a:off x="2109588" y="2701885"/>
            <a:ext cx="133927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7</a:t>
            </a:r>
            <a:r>
              <a:rPr lang="ko-KR" altLang="en-US" sz="2400" b="1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D44CF-CF8F-4D94-8DFF-67FD5AEC0377}"/>
              </a:ext>
            </a:extLst>
          </p:cNvPr>
          <p:cNvSpPr txBox="1"/>
          <p:nvPr/>
        </p:nvSpPr>
        <p:spPr>
          <a:xfrm rot="18947443">
            <a:off x="3824594" y="2550371"/>
            <a:ext cx="133927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2400" b="1" dirty="0">
                <a:solidFill>
                  <a:srgbClr val="FF0000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배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3877FCB-DE87-4C9C-8672-9CDA1473DDC9}"/>
              </a:ext>
            </a:extLst>
          </p:cNvPr>
          <p:cNvCxnSpPr>
            <a:cxnSpLocks/>
          </p:cNvCxnSpPr>
          <p:nvPr/>
        </p:nvCxnSpPr>
        <p:spPr>
          <a:xfrm flipH="1" flipV="1">
            <a:off x="3288503" y="2664252"/>
            <a:ext cx="41953" cy="337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442F5D-EFE7-4C27-A97A-62EF50D91D72}"/>
              </a:ext>
            </a:extLst>
          </p:cNvPr>
          <p:cNvCxnSpPr>
            <a:cxnSpLocks/>
          </p:cNvCxnSpPr>
          <p:nvPr/>
        </p:nvCxnSpPr>
        <p:spPr>
          <a:xfrm flipH="1" flipV="1">
            <a:off x="5162487" y="2658414"/>
            <a:ext cx="41953" cy="337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7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A950C57-D40F-433F-B946-5FC4B2332AB1}"/>
              </a:ext>
            </a:extLst>
          </p:cNvPr>
          <p:cNvSpPr txBox="1"/>
          <p:nvPr/>
        </p:nvSpPr>
        <p:spPr>
          <a:xfrm>
            <a:off x="329610" y="111525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Why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Jeju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?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A7A1D-9F85-40F9-A7D2-3CF00DDD8580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4D9A234-3FC7-43CE-9E49-DC699ABE3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85" y="975115"/>
            <a:ext cx="7466733" cy="5191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CB33BD-048E-4488-9F8E-B1F241E4D8EA}"/>
              </a:ext>
            </a:extLst>
          </p:cNvPr>
          <p:cNvSpPr txBox="1"/>
          <p:nvPr/>
        </p:nvSpPr>
        <p:spPr>
          <a:xfrm>
            <a:off x="3835662" y="6166195"/>
            <a:ext cx="5252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출처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향후 제주 여행 계획 조사 보고서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제주관광공사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41DDF55-59B8-4022-84E2-4525E70790EC}"/>
              </a:ext>
            </a:extLst>
          </p:cNvPr>
          <p:cNvSpPr/>
          <p:nvPr/>
        </p:nvSpPr>
        <p:spPr>
          <a:xfrm flipH="1">
            <a:off x="2733961" y="3020291"/>
            <a:ext cx="7093530" cy="10067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62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여행시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연관 키워드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C1982C8-6070-46F9-8663-62338655F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21497"/>
              </p:ext>
            </p:extLst>
          </p:nvPr>
        </p:nvGraphicFramePr>
        <p:xfrm>
          <a:off x="1597312" y="1481442"/>
          <a:ext cx="4701887" cy="46310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8153">
                  <a:extLst>
                    <a:ext uri="{9D8B030D-6E8A-4147-A177-3AD203B41FA5}">
                      <a16:colId xmlns:a16="http://schemas.microsoft.com/office/drawing/2014/main" val="2509935483"/>
                    </a:ext>
                  </a:extLst>
                </a:gridCol>
                <a:gridCol w="996867">
                  <a:extLst>
                    <a:ext uri="{9D8B030D-6E8A-4147-A177-3AD203B41FA5}">
                      <a16:colId xmlns:a16="http://schemas.microsoft.com/office/drawing/2014/main" val="2337361769"/>
                    </a:ext>
                  </a:extLst>
                </a:gridCol>
                <a:gridCol w="996867">
                  <a:extLst>
                    <a:ext uri="{9D8B030D-6E8A-4147-A177-3AD203B41FA5}">
                      <a16:colId xmlns:a16="http://schemas.microsoft.com/office/drawing/2014/main" val="2531963665"/>
                    </a:ext>
                  </a:extLst>
                </a:gridCol>
              </a:tblGrid>
              <a:tr h="36604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</a:rPr>
                        <a:t>연관키워드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월간검색수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es-ES" sz="1100" u="none" strike="noStrike">
                          <a:effectLst/>
                        </a:rPr>
                        <a:t>PC)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월간검색수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모바일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2639794364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제주도항공권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87000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488500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1055835901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98600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360500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1586676046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제주공항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37300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292200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4177175707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</a:rPr>
                        <a:t>강릉맛집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18300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222100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3820796455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해운대맛집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10200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155600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3856641032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강남역맛집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17400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132600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2435867858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제주도호텔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32500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116100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1818749101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제주도펜션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23800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114300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1501100420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</a:rPr>
                        <a:t>경주숙소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20300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113300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3317489428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제주호텔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22500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109500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757867815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제주도지도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35600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81100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674467716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제주도맛집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17900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97100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3017104565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제주가볼만한곳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8530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99200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2144006101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제주도숙소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23800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80000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577685587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제주도가볼만한곳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10200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91200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3494400611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제주도관광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12600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88600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2743733653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제주공항근처맛집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4660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95300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1261442014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제주도여행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23200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76600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1903237264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서귀포맛집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7100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90200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3558609612"/>
                  </a:ext>
                </a:extLst>
              </a:tr>
              <a:tr h="2132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</a:rPr>
                        <a:t>제주맛집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</a:rPr>
                        <a:t>8370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</a:rPr>
                        <a:t>88500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13" marR="8713" marT="8713" marB="0" anchor="ctr"/>
                </a:tc>
                <a:extLst>
                  <a:ext uri="{0D108BD9-81ED-4DB2-BD59-A6C34878D82A}">
                    <a16:rowId xmlns:a16="http://schemas.microsoft.com/office/drawing/2014/main" val="165734220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C48E7B6-7CEA-4C6D-9A8D-55F82E937A9B}"/>
              </a:ext>
            </a:extLst>
          </p:cNvPr>
          <p:cNvSpPr txBox="1"/>
          <p:nvPr/>
        </p:nvSpPr>
        <p:spPr>
          <a:xfrm>
            <a:off x="7156192" y="3086479"/>
            <a:ext cx="393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숙소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맛집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볼거리를 중요하게 생각하는 모습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334E15-4E4F-47CA-9803-6C614CC4777B}"/>
              </a:ext>
            </a:extLst>
          </p:cNvPr>
          <p:cNvSpPr txBox="1"/>
          <p:nvPr/>
        </p:nvSpPr>
        <p:spPr>
          <a:xfrm>
            <a:off x="2698042" y="1043613"/>
            <a:ext cx="25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키워드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제주도 여행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6404F6B-2747-453C-AB20-A86BB6E97AA7}"/>
              </a:ext>
            </a:extLst>
          </p:cNvPr>
          <p:cNvSpPr/>
          <p:nvPr/>
        </p:nvSpPr>
        <p:spPr>
          <a:xfrm flipH="1">
            <a:off x="1597309" y="3086479"/>
            <a:ext cx="4701885" cy="47875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888E9A6-A4A4-471B-8487-D822F4544080}"/>
              </a:ext>
            </a:extLst>
          </p:cNvPr>
          <p:cNvSpPr/>
          <p:nvPr/>
        </p:nvSpPr>
        <p:spPr>
          <a:xfrm flipH="1">
            <a:off x="1597307" y="4210970"/>
            <a:ext cx="4701885" cy="190151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5146C7-0C7A-45E9-9650-E9D1AB02F322}"/>
              </a:ext>
            </a:extLst>
          </p:cNvPr>
          <p:cNvSpPr/>
          <p:nvPr/>
        </p:nvSpPr>
        <p:spPr>
          <a:xfrm flipH="1">
            <a:off x="1597300" y="3755299"/>
            <a:ext cx="4701884" cy="23787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81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3392</TotalTime>
  <Words>1209</Words>
  <Application>Microsoft Office PowerPoint</Application>
  <PresentationFormat>와이드스크린</PresentationFormat>
  <Paragraphs>483</Paragraphs>
  <Slides>31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마루 부리 중간</vt:lpstr>
      <vt:lpstr>Wingdings</vt:lpstr>
      <vt:lpstr>Arial</vt:lpstr>
      <vt:lpstr>맑은 고딕</vt:lpstr>
      <vt:lpstr>마루 부리 Beta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LEE BongHwan</cp:lastModifiedBy>
  <cp:revision>104</cp:revision>
  <dcterms:created xsi:type="dcterms:W3CDTF">2020-11-18T01:48:02Z</dcterms:created>
  <dcterms:modified xsi:type="dcterms:W3CDTF">2021-10-15T11:18:54Z</dcterms:modified>
</cp:coreProperties>
</file>